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594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250" b="1" i="0">
                <a:solidFill>
                  <a:srgbClr val="CB6BE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50" b="0" i="0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250" b="1" i="0">
                <a:solidFill>
                  <a:srgbClr val="CB6BE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4050" b="0" i="0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250" b="1" i="0">
                <a:solidFill>
                  <a:srgbClr val="CB6BE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3/30/2025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250" b="1" i="0">
                <a:solidFill>
                  <a:srgbClr val="CB6BE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3/30/2025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3/30/2025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21492" y="136175"/>
            <a:ext cx="10993755" cy="20256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250" b="1" i="0">
                <a:solidFill>
                  <a:srgbClr val="CB6BE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05203" y="4177442"/>
            <a:ext cx="8924290" cy="24904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50" b="0" i="0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909103" y="1157922"/>
            <a:ext cx="3935729" cy="1014730"/>
          </a:xfrm>
          <a:custGeom>
            <a:avLst/>
            <a:gdLst/>
            <a:ahLst/>
            <a:cxnLst/>
            <a:rect l="l" t="t" r="r" b="b"/>
            <a:pathLst>
              <a:path w="3935730" h="1014730">
                <a:moveTo>
                  <a:pt x="21619" y="1014598"/>
                </a:moveTo>
                <a:lnTo>
                  <a:pt x="0" y="992979"/>
                </a:lnTo>
                <a:lnTo>
                  <a:pt x="1693" y="990599"/>
                </a:lnTo>
                <a:lnTo>
                  <a:pt x="7218" y="985479"/>
                </a:lnTo>
                <a:lnTo>
                  <a:pt x="29105" y="1004090"/>
                </a:lnTo>
                <a:lnTo>
                  <a:pt x="21619" y="1014598"/>
                </a:lnTo>
                <a:close/>
              </a:path>
              <a:path w="3935730" h="1014730">
                <a:moveTo>
                  <a:pt x="45594" y="980942"/>
                </a:moveTo>
                <a:lnTo>
                  <a:pt x="28274" y="965964"/>
                </a:lnTo>
                <a:lnTo>
                  <a:pt x="29099" y="965199"/>
                </a:lnTo>
                <a:lnTo>
                  <a:pt x="56797" y="927099"/>
                </a:lnTo>
                <a:lnTo>
                  <a:pt x="63291" y="921206"/>
                </a:lnTo>
                <a:lnTo>
                  <a:pt x="84293" y="939990"/>
                </a:lnTo>
                <a:lnTo>
                  <a:pt x="75192" y="952499"/>
                </a:lnTo>
                <a:lnTo>
                  <a:pt x="47762" y="977899"/>
                </a:lnTo>
                <a:lnTo>
                  <a:pt x="45594" y="980942"/>
                </a:lnTo>
                <a:close/>
              </a:path>
              <a:path w="3935730" h="1014730">
                <a:moveTo>
                  <a:pt x="163287" y="858120"/>
                </a:moveTo>
                <a:lnTo>
                  <a:pt x="142139" y="837848"/>
                </a:lnTo>
                <a:lnTo>
                  <a:pt x="170426" y="812799"/>
                </a:lnTo>
                <a:lnTo>
                  <a:pt x="182703" y="796722"/>
                </a:lnTo>
                <a:lnTo>
                  <a:pt x="200442" y="814342"/>
                </a:lnTo>
                <a:lnTo>
                  <a:pt x="187725" y="825499"/>
                </a:lnTo>
                <a:lnTo>
                  <a:pt x="163287" y="858120"/>
                </a:lnTo>
                <a:close/>
              </a:path>
              <a:path w="3935730" h="1014730">
                <a:moveTo>
                  <a:pt x="100903" y="917161"/>
                </a:moveTo>
                <a:lnTo>
                  <a:pt x="84345" y="902100"/>
                </a:lnTo>
                <a:lnTo>
                  <a:pt x="84786" y="901699"/>
                </a:lnTo>
                <a:lnTo>
                  <a:pt x="113057" y="863599"/>
                </a:lnTo>
                <a:lnTo>
                  <a:pt x="120298" y="857188"/>
                </a:lnTo>
                <a:lnTo>
                  <a:pt x="142806" y="878384"/>
                </a:lnTo>
                <a:lnTo>
                  <a:pt x="102912" y="914399"/>
                </a:lnTo>
                <a:lnTo>
                  <a:pt x="100903" y="917161"/>
                </a:lnTo>
                <a:close/>
              </a:path>
              <a:path w="3935730" h="1014730">
                <a:moveTo>
                  <a:pt x="221948" y="795471"/>
                </a:moveTo>
                <a:lnTo>
                  <a:pt x="200540" y="773823"/>
                </a:lnTo>
                <a:lnTo>
                  <a:pt x="244003" y="736390"/>
                </a:lnTo>
                <a:lnTo>
                  <a:pt x="264747" y="758139"/>
                </a:lnTo>
                <a:lnTo>
                  <a:pt x="245621" y="774699"/>
                </a:lnTo>
                <a:lnTo>
                  <a:pt x="221948" y="795471"/>
                </a:lnTo>
                <a:close/>
              </a:path>
              <a:path w="3935730" h="1014730">
                <a:moveTo>
                  <a:pt x="284115" y="737505"/>
                </a:moveTo>
                <a:lnTo>
                  <a:pt x="265668" y="717809"/>
                </a:lnTo>
                <a:lnTo>
                  <a:pt x="288382" y="698499"/>
                </a:lnTo>
                <a:lnTo>
                  <a:pt x="305274" y="677142"/>
                </a:lnTo>
                <a:lnTo>
                  <a:pt x="322378" y="696084"/>
                </a:lnTo>
                <a:lnTo>
                  <a:pt x="304545" y="711199"/>
                </a:lnTo>
                <a:lnTo>
                  <a:pt x="284115" y="737505"/>
                </a:lnTo>
                <a:close/>
              </a:path>
              <a:path w="3935730" h="1014730">
                <a:moveTo>
                  <a:pt x="343755" y="677964"/>
                </a:moveTo>
                <a:lnTo>
                  <a:pt x="324089" y="655776"/>
                </a:lnTo>
                <a:lnTo>
                  <a:pt x="368336" y="619073"/>
                </a:lnTo>
                <a:lnTo>
                  <a:pt x="387365" y="641378"/>
                </a:lnTo>
                <a:lnTo>
                  <a:pt x="364478" y="660399"/>
                </a:lnTo>
                <a:lnTo>
                  <a:pt x="343755" y="677964"/>
                </a:lnTo>
                <a:close/>
              </a:path>
              <a:path w="3935730" h="1014730">
                <a:moveTo>
                  <a:pt x="409548" y="622942"/>
                </a:moveTo>
                <a:lnTo>
                  <a:pt x="390755" y="600477"/>
                </a:lnTo>
                <a:lnTo>
                  <a:pt x="410378" y="584199"/>
                </a:lnTo>
                <a:lnTo>
                  <a:pt x="435523" y="563811"/>
                </a:lnTo>
                <a:lnTo>
                  <a:pt x="453617" y="586318"/>
                </a:lnTo>
                <a:lnTo>
                  <a:pt x="409548" y="622942"/>
                </a:lnTo>
                <a:close/>
              </a:path>
              <a:path w="3935730" h="1014730">
                <a:moveTo>
                  <a:pt x="475712" y="568254"/>
                </a:moveTo>
                <a:lnTo>
                  <a:pt x="457909" y="545659"/>
                </a:lnTo>
                <a:lnTo>
                  <a:pt x="502401" y="509583"/>
                </a:lnTo>
                <a:lnTo>
                  <a:pt x="519953" y="532788"/>
                </a:lnTo>
                <a:lnTo>
                  <a:pt x="518437" y="533399"/>
                </a:lnTo>
                <a:lnTo>
                  <a:pt x="475712" y="568254"/>
                </a:lnTo>
                <a:close/>
              </a:path>
              <a:path w="3935730" h="1014730">
                <a:moveTo>
                  <a:pt x="547000" y="521870"/>
                </a:moveTo>
                <a:lnTo>
                  <a:pt x="529325" y="498017"/>
                </a:lnTo>
                <a:lnTo>
                  <a:pt x="536122" y="495299"/>
                </a:lnTo>
                <a:lnTo>
                  <a:pt x="574952" y="464666"/>
                </a:lnTo>
                <a:lnTo>
                  <a:pt x="591320" y="487704"/>
                </a:lnTo>
                <a:lnTo>
                  <a:pt x="549899" y="520699"/>
                </a:lnTo>
                <a:lnTo>
                  <a:pt x="547000" y="521870"/>
                </a:lnTo>
                <a:close/>
              </a:path>
              <a:path w="3935730" h="1014730">
                <a:moveTo>
                  <a:pt x="613153" y="470312"/>
                </a:moveTo>
                <a:lnTo>
                  <a:pt x="597083" y="447207"/>
                </a:lnTo>
                <a:lnTo>
                  <a:pt x="632710" y="419099"/>
                </a:lnTo>
                <a:lnTo>
                  <a:pt x="644268" y="414597"/>
                </a:lnTo>
                <a:lnTo>
                  <a:pt x="660303" y="438699"/>
                </a:lnTo>
                <a:lnTo>
                  <a:pt x="645557" y="444499"/>
                </a:lnTo>
                <a:lnTo>
                  <a:pt x="613153" y="470312"/>
                </a:lnTo>
                <a:close/>
              </a:path>
              <a:path w="3935730" h="1014730">
                <a:moveTo>
                  <a:pt x="685730" y="425651"/>
                </a:moveTo>
                <a:lnTo>
                  <a:pt x="670571" y="402337"/>
                </a:lnTo>
                <a:lnTo>
                  <a:pt x="715895" y="367342"/>
                </a:lnTo>
                <a:lnTo>
                  <a:pt x="730450" y="390786"/>
                </a:lnTo>
                <a:lnTo>
                  <a:pt x="685730" y="425651"/>
                </a:lnTo>
                <a:close/>
              </a:path>
              <a:path w="3935730" h="1014730">
                <a:moveTo>
                  <a:pt x="754673" y="376489"/>
                </a:moveTo>
                <a:lnTo>
                  <a:pt x="739954" y="352211"/>
                </a:lnTo>
                <a:lnTo>
                  <a:pt x="764278" y="342899"/>
                </a:lnTo>
                <a:lnTo>
                  <a:pt x="789898" y="323389"/>
                </a:lnTo>
                <a:lnTo>
                  <a:pt x="803532" y="347019"/>
                </a:lnTo>
                <a:lnTo>
                  <a:pt x="775857" y="368299"/>
                </a:lnTo>
                <a:lnTo>
                  <a:pt x="754673" y="376489"/>
                </a:lnTo>
                <a:close/>
              </a:path>
              <a:path w="3935730" h="1014730">
                <a:moveTo>
                  <a:pt x="829382" y="335064"/>
                </a:moveTo>
                <a:lnTo>
                  <a:pt x="815660" y="310672"/>
                </a:lnTo>
                <a:lnTo>
                  <a:pt x="831168" y="304799"/>
                </a:lnTo>
                <a:lnTo>
                  <a:pt x="863882" y="280147"/>
                </a:lnTo>
                <a:lnTo>
                  <a:pt x="876786" y="304307"/>
                </a:lnTo>
                <a:lnTo>
                  <a:pt x="875483" y="304799"/>
                </a:lnTo>
                <a:lnTo>
                  <a:pt x="842102" y="330199"/>
                </a:lnTo>
                <a:lnTo>
                  <a:pt x="829382" y="335064"/>
                </a:lnTo>
                <a:close/>
              </a:path>
              <a:path w="3935730" h="1014730">
                <a:moveTo>
                  <a:pt x="903553" y="294196"/>
                </a:moveTo>
                <a:lnTo>
                  <a:pt x="890805" y="269676"/>
                </a:lnTo>
                <a:lnTo>
                  <a:pt x="898741" y="266699"/>
                </a:lnTo>
                <a:lnTo>
                  <a:pt x="932769" y="241299"/>
                </a:lnTo>
                <a:lnTo>
                  <a:pt x="939663" y="238755"/>
                </a:lnTo>
                <a:lnTo>
                  <a:pt x="955086" y="270126"/>
                </a:lnTo>
                <a:lnTo>
                  <a:pt x="942724" y="279399"/>
                </a:lnTo>
                <a:lnTo>
                  <a:pt x="903553" y="294196"/>
                </a:lnTo>
                <a:close/>
              </a:path>
              <a:path w="3935730" h="1014730">
                <a:moveTo>
                  <a:pt x="978392" y="253328"/>
                </a:moveTo>
                <a:lnTo>
                  <a:pt x="966670" y="228786"/>
                </a:lnTo>
                <a:lnTo>
                  <a:pt x="1020250" y="209009"/>
                </a:lnTo>
                <a:lnTo>
                  <a:pt x="1031351" y="233672"/>
                </a:lnTo>
                <a:lnTo>
                  <a:pt x="978392" y="253328"/>
                </a:lnTo>
                <a:close/>
              </a:path>
              <a:path w="3935730" h="1014730">
                <a:moveTo>
                  <a:pt x="1058155" y="223723"/>
                </a:moveTo>
                <a:lnTo>
                  <a:pt x="1047372" y="198998"/>
                </a:lnTo>
                <a:lnTo>
                  <a:pt x="1070397" y="190499"/>
                </a:lnTo>
                <a:lnTo>
                  <a:pt x="1097601" y="170620"/>
                </a:lnTo>
                <a:lnTo>
                  <a:pt x="1111248" y="204016"/>
                </a:lnTo>
                <a:lnTo>
                  <a:pt x="1058155" y="223723"/>
                </a:lnTo>
                <a:close/>
              </a:path>
              <a:path w="3935730" h="1014730">
                <a:moveTo>
                  <a:pt x="1134930" y="187408"/>
                </a:moveTo>
                <a:lnTo>
                  <a:pt x="1123497" y="158468"/>
                </a:lnTo>
                <a:lnTo>
                  <a:pt x="1177720" y="138862"/>
                </a:lnTo>
                <a:lnTo>
                  <a:pt x="1186820" y="163604"/>
                </a:lnTo>
                <a:lnTo>
                  <a:pt x="1148001" y="177799"/>
                </a:lnTo>
                <a:lnTo>
                  <a:pt x="1134930" y="187408"/>
                </a:lnTo>
                <a:close/>
              </a:path>
              <a:path w="3935730" h="1014730">
                <a:moveTo>
                  <a:pt x="1213895" y="153703"/>
                </a:moveTo>
                <a:lnTo>
                  <a:pt x="1205130" y="128952"/>
                </a:lnTo>
                <a:lnTo>
                  <a:pt x="1259547" y="109276"/>
                </a:lnTo>
                <a:lnTo>
                  <a:pt x="1271403" y="145532"/>
                </a:lnTo>
                <a:lnTo>
                  <a:pt x="1252366" y="152399"/>
                </a:lnTo>
                <a:lnTo>
                  <a:pt x="1217460" y="152399"/>
                </a:lnTo>
                <a:lnTo>
                  <a:pt x="1213895" y="153703"/>
                </a:lnTo>
                <a:close/>
              </a:path>
              <a:path w="3935730" h="1014730">
                <a:moveTo>
                  <a:pt x="1298068" y="135913"/>
                </a:moveTo>
                <a:lnTo>
                  <a:pt x="1287308" y="101599"/>
                </a:lnTo>
                <a:lnTo>
                  <a:pt x="1316231" y="101599"/>
                </a:lnTo>
                <a:lnTo>
                  <a:pt x="1343885" y="91747"/>
                </a:lnTo>
                <a:lnTo>
                  <a:pt x="1351075" y="116792"/>
                </a:lnTo>
                <a:lnTo>
                  <a:pt x="1298068" y="135913"/>
                </a:lnTo>
                <a:close/>
              </a:path>
              <a:path w="3935730" h="1014730">
                <a:moveTo>
                  <a:pt x="1377502" y="107258"/>
                </a:moveTo>
                <a:lnTo>
                  <a:pt x="1370641" y="82213"/>
                </a:lnTo>
                <a:lnTo>
                  <a:pt x="1423164" y="63499"/>
                </a:lnTo>
                <a:lnTo>
                  <a:pt x="1423966" y="63499"/>
                </a:lnTo>
                <a:lnTo>
                  <a:pt x="1430265" y="88899"/>
                </a:lnTo>
                <a:lnTo>
                  <a:pt x="1428394" y="88899"/>
                </a:lnTo>
                <a:lnTo>
                  <a:pt x="1377502" y="107258"/>
                </a:lnTo>
                <a:close/>
              </a:path>
              <a:path w="3935730" h="1014730">
                <a:moveTo>
                  <a:pt x="1463861" y="88899"/>
                </a:moveTo>
                <a:lnTo>
                  <a:pt x="1459854" y="88899"/>
                </a:lnTo>
                <a:lnTo>
                  <a:pt x="1453895" y="63499"/>
                </a:lnTo>
                <a:lnTo>
                  <a:pt x="1458975" y="63499"/>
                </a:lnTo>
                <a:lnTo>
                  <a:pt x="1509304" y="45708"/>
                </a:lnTo>
                <a:lnTo>
                  <a:pt x="1515648" y="76199"/>
                </a:lnTo>
                <a:lnTo>
                  <a:pt x="1499403" y="76199"/>
                </a:lnTo>
                <a:lnTo>
                  <a:pt x="1463861" y="88899"/>
                </a:lnTo>
                <a:close/>
              </a:path>
              <a:path w="3935730" h="1014730">
                <a:moveTo>
                  <a:pt x="1544023" y="72995"/>
                </a:moveTo>
                <a:lnTo>
                  <a:pt x="1537222" y="38099"/>
                </a:lnTo>
                <a:lnTo>
                  <a:pt x="1566858" y="38099"/>
                </a:lnTo>
                <a:lnTo>
                  <a:pt x="1593757" y="28632"/>
                </a:lnTo>
                <a:lnTo>
                  <a:pt x="1599642" y="63499"/>
                </a:lnTo>
                <a:lnTo>
                  <a:pt x="1570703" y="63499"/>
                </a:lnTo>
                <a:lnTo>
                  <a:pt x="1544023" y="72995"/>
                </a:lnTo>
                <a:close/>
              </a:path>
              <a:path w="3935730" h="1014730">
                <a:moveTo>
                  <a:pt x="1626913" y="56235"/>
                </a:moveTo>
                <a:lnTo>
                  <a:pt x="1622107" y="25399"/>
                </a:lnTo>
                <a:lnTo>
                  <a:pt x="1639082" y="25399"/>
                </a:lnTo>
                <a:lnTo>
                  <a:pt x="1675276" y="12699"/>
                </a:lnTo>
                <a:lnTo>
                  <a:pt x="1677486" y="12699"/>
                </a:lnTo>
                <a:lnTo>
                  <a:pt x="1682254" y="49321"/>
                </a:lnTo>
                <a:lnTo>
                  <a:pt x="1678077" y="50799"/>
                </a:lnTo>
                <a:lnTo>
                  <a:pt x="1642231" y="50799"/>
                </a:lnTo>
                <a:lnTo>
                  <a:pt x="1626913" y="56235"/>
                </a:lnTo>
                <a:close/>
              </a:path>
              <a:path w="3935730" h="1014730">
                <a:moveTo>
                  <a:pt x="1709312" y="39746"/>
                </a:moveTo>
                <a:lnTo>
                  <a:pt x="1706137" y="12699"/>
                </a:lnTo>
                <a:lnTo>
                  <a:pt x="1764513" y="12699"/>
                </a:lnTo>
                <a:lnTo>
                  <a:pt x="1766827" y="38099"/>
                </a:lnTo>
                <a:lnTo>
                  <a:pt x="1713965" y="38099"/>
                </a:lnTo>
                <a:lnTo>
                  <a:pt x="1709312" y="39746"/>
                </a:lnTo>
                <a:close/>
              </a:path>
              <a:path w="3935730" h="1014730">
                <a:moveTo>
                  <a:pt x="1821826" y="38099"/>
                </a:moveTo>
                <a:lnTo>
                  <a:pt x="1795430" y="38099"/>
                </a:lnTo>
                <a:lnTo>
                  <a:pt x="1793199" y="9515"/>
                </a:lnTo>
                <a:lnTo>
                  <a:pt x="1820424" y="0"/>
                </a:lnTo>
                <a:lnTo>
                  <a:pt x="1850060" y="0"/>
                </a:lnTo>
                <a:lnTo>
                  <a:pt x="1851385" y="25399"/>
                </a:lnTo>
                <a:lnTo>
                  <a:pt x="1851502" y="27632"/>
                </a:lnTo>
                <a:lnTo>
                  <a:pt x="1821826" y="38099"/>
                </a:lnTo>
                <a:close/>
              </a:path>
              <a:path w="3935730" h="1014730">
                <a:moveTo>
                  <a:pt x="2105824" y="35361"/>
                </a:moveTo>
                <a:lnTo>
                  <a:pt x="2077581" y="25399"/>
                </a:lnTo>
                <a:lnTo>
                  <a:pt x="2049881" y="25399"/>
                </a:lnTo>
                <a:lnTo>
                  <a:pt x="2050811" y="0"/>
                </a:lnTo>
                <a:lnTo>
                  <a:pt x="2108029" y="0"/>
                </a:lnTo>
                <a:lnTo>
                  <a:pt x="2105824" y="35361"/>
                </a:lnTo>
                <a:close/>
              </a:path>
              <a:path w="3935730" h="1014730">
                <a:moveTo>
                  <a:pt x="2191288" y="38099"/>
                </a:moveTo>
                <a:lnTo>
                  <a:pt x="2134046" y="38099"/>
                </a:lnTo>
                <a:lnTo>
                  <a:pt x="2136353" y="7466"/>
                </a:lnTo>
                <a:lnTo>
                  <a:pt x="2151326" y="12699"/>
                </a:lnTo>
                <a:lnTo>
                  <a:pt x="2193864" y="12699"/>
                </a:lnTo>
                <a:lnTo>
                  <a:pt x="2191288" y="38099"/>
                </a:lnTo>
                <a:close/>
              </a:path>
              <a:path w="3935730" h="1014730">
                <a:moveTo>
                  <a:pt x="2275133" y="50799"/>
                </a:moveTo>
                <a:lnTo>
                  <a:pt x="2257337" y="50799"/>
                </a:lnTo>
                <a:lnTo>
                  <a:pt x="2221449" y="38099"/>
                </a:lnTo>
                <a:lnTo>
                  <a:pt x="2220237" y="38099"/>
                </a:lnTo>
                <a:lnTo>
                  <a:pt x="2223148" y="12699"/>
                </a:lnTo>
                <a:lnTo>
                  <a:pt x="2260138" y="12699"/>
                </a:lnTo>
                <a:lnTo>
                  <a:pt x="2279524" y="19502"/>
                </a:lnTo>
                <a:lnTo>
                  <a:pt x="2275133" y="50799"/>
                </a:lnTo>
                <a:close/>
              </a:path>
              <a:path w="3935730" h="1014730">
                <a:moveTo>
                  <a:pt x="1935717" y="25399"/>
                </a:moveTo>
                <a:lnTo>
                  <a:pt x="1879660" y="25399"/>
                </a:lnTo>
                <a:lnTo>
                  <a:pt x="1878661" y="0"/>
                </a:lnTo>
                <a:lnTo>
                  <a:pt x="1935368" y="0"/>
                </a:lnTo>
                <a:lnTo>
                  <a:pt x="1935717" y="25399"/>
                </a:lnTo>
                <a:close/>
              </a:path>
              <a:path w="3935730" h="1014730">
                <a:moveTo>
                  <a:pt x="2021778" y="25399"/>
                </a:moveTo>
                <a:lnTo>
                  <a:pt x="1963586" y="25399"/>
                </a:lnTo>
                <a:lnTo>
                  <a:pt x="1963572" y="0"/>
                </a:lnTo>
                <a:lnTo>
                  <a:pt x="2022383" y="0"/>
                </a:lnTo>
                <a:lnTo>
                  <a:pt x="2021778" y="25399"/>
                </a:lnTo>
                <a:close/>
              </a:path>
              <a:path w="3935730" h="1014730">
                <a:moveTo>
                  <a:pt x="2605239" y="124332"/>
                </a:moveTo>
                <a:lnTo>
                  <a:pt x="2552412" y="105275"/>
                </a:lnTo>
                <a:lnTo>
                  <a:pt x="2559206" y="80230"/>
                </a:lnTo>
                <a:lnTo>
                  <a:pt x="2612691" y="99287"/>
                </a:lnTo>
                <a:lnTo>
                  <a:pt x="2605239" y="124332"/>
                </a:lnTo>
                <a:close/>
              </a:path>
              <a:path w="3935730" h="1014730">
                <a:moveTo>
                  <a:pt x="2685370" y="152399"/>
                </a:moveTo>
                <a:lnTo>
                  <a:pt x="2683045" y="152399"/>
                </a:lnTo>
                <a:lnTo>
                  <a:pt x="2631800" y="133913"/>
                </a:lnTo>
                <a:lnTo>
                  <a:pt x="2641843" y="101599"/>
                </a:lnTo>
                <a:lnTo>
                  <a:pt x="2654634" y="101599"/>
                </a:lnTo>
                <a:lnTo>
                  <a:pt x="2697312" y="117031"/>
                </a:lnTo>
                <a:lnTo>
                  <a:pt x="2685370" y="152399"/>
                </a:lnTo>
                <a:close/>
              </a:path>
              <a:path w="3935730" h="1014730">
                <a:moveTo>
                  <a:pt x="2770040" y="171447"/>
                </a:moveTo>
                <a:lnTo>
                  <a:pt x="2717952" y="152399"/>
                </a:lnTo>
                <a:lnTo>
                  <a:pt x="2715627" y="152399"/>
                </a:lnTo>
                <a:lnTo>
                  <a:pt x="2724586" y="126892"/>
                </a:lnTo>
                <a:lnTo>
                  <a:pt x="2779407" y="146713"/>
                </a:lnTo>
                <a:lnTo>
                  <a:pt x="2770040" y="171447"/>
                </a:lnTo>
                <a:close/>
              </a:path>
              <a:path w="3935730" h="1014730">
                <a:moveTo>
                  <a:pt x="2845072" y="211776"/>
                </a:moveTo>
                <a:lnTo>
                  <a:pt x="2821964" y="203199"/>
                </a:lnTo>
                <a:lnTo>
                  <a:pt x="2795595" y="183815"/>
                </a:lnTo>
                <a:lnTo>
                  <a:pt x="2806330" y="156448"/>
                </a:lnTo>
                <a:lnTo>
                  <a:pt x="2830258" y="165099"/>
                </a:lnTo>
                <a:lnTo>
                  <a:pt x="2856582" y="184335"/>
                </a:lnTo>
                <a:lnTo>
                  <a:pt x="2845072" y="211776"/>
                </a:lnTo>
                <a:close/>
              </a:path>
              <a:path w="3935730" h="1014730">
                <a:moveTo>
                  <a:pt x="2924986" y="241439"/>
                </a:moveTo>
                <a:lnTo>
                  <a:pt x="2871694" y="221658"/>
                </a:lnTo>
                <a:lnTo>
                  <a:pt x="2882411" y="196920"/>
                </a:lnTo>
                <a:lnTo>
                  <a:pt x="2936332" y="216823"/>
                </a:lnTo>
                <a:lnTo>
                  <a:pt x="2924986" y="241439"/>
                </a:lnTo>
                <a:close/>
              </a:path>
              <a:path w="3935730" h="1014730">
                <a:moveTo>
                  <a:pt x="2999444" y="281952"/>
                </a:moveTo>
                <a:lnTo>
                  <a:pt x="2992685" y="279399"/>
                </a:lnTo>
                <a:lnTo>
                  <a:pt x="2958827" y="253999"/>
                </a:lnTo>
                <a:lnTo>
                  <a:pt x="2951479" y="251272"/>
                </a:lnTo>
                <a:lnTo>
                  <a:pt x="2963137" y="226717"/>
                </a:lnTo>
                <a:lnTo>
                  <a:pt x="3002643" y="241299"/>
                </a:lnTo>
                <a:lnTo>
                  <a:pt x="3015178" y="250656"/>
                </a:lnTo>
                <a:lnTo>
                  <a:pt x="2999444" y="281952"/>
                </a:lnTo>
                <a:close/>
              </a:path>
              <a:path w="3935730" h="1014730">
                <a:moveTo>
                  <a:pt x="3076709" y="317569"/>
                </a:moveTo>
                <a:lnTo>
                  <a:pt x="3059926" y="304799"/>
                </a:lnTo>
                <a:lnTo>
                  <a:pt x="3026251" y="292079"/>
                </a:lnTo>
                <a:lnTo>
                  <a:pt x="3038931" y="267547"/>
                </a:lnTo>
                <a:lnTo>
                  <a:pt x="3070537" y="279399"/>
                </a:lnTo>
                <a:lnTo>
                  <a:pt x="3089663" y="293812"/>
                </a:lnTo>
                <a:lnTo>
                  <a:pt x="3076709" y="317569"/>
                </a:lnTo>
                <a:close/>
              </a:path>
              <a:path w="3935730" h="1014730">
                <a:moveTo>
                  <a:pt x="3149842" y="360833"/>
                </a:moveTo>
                <a:lnTo>
                  <a:pt x="3126519" y="342899"/>
                </a:lnTo>
                <a:lnTo>
                  <a:pt x="3100466" y="332937"/>
                </a:lnTo>
                <a:lnTo>
                  <a:pt x="3114118" y="308539"/>
                </a:lnTo>
                <a:lnTo>
                  <a:pt x="3137779" y="317499"/>
                </a:lnTo>
                <a:lnTo>
                  <a:pt x="3163719" y="337253"/>
                </a:lnTo>
                <a:lnTo>
                  <a:pt x="3149842" y="360833"/>
                </a:lnTo>
                <a:close/>
              </a:path>
              <a:path w="3935730" h="1014730">
                <a:moveTo>
                  <a:pt x="3222607" y="404544"/>
                </a:moveTo>
                <a:lnTo>
                  <a:pt x="3192406" y="380999"/>
                </a:lnTo>
                <a:lnTo>
                  <a:pt x="3175084" y="374303"/>
                </a:lnTo>
                <a:lnTo>
                  <a:pt x="3189731" y="350019"/>
                </a:lnTo>
                <a:lnTo>
                  <a:pt x="3204307" y="355599"/>
                </a:lnTo>
                <a:lnTo>
                  <a:pt x="3237401" y="381151"/>
                </a:lnTo>
                <a:lnTo>
                  <a:pt x="3222607" y="404544"/>
                </a:lnTo>
                <a:close/>
              </a:path>
              <a:path w="3935730" h="1014730">
                <a:moveTo>
                  <a:pt x="3295387" y="448907"/>
                </a:moveTo>
                <a:lnTo>
                  <a:pt x="3289854" y="444499"/>
                </a:lnTo>
                <a:lnTo>
                  <a:pt x="3257568" y="431799"/>
                </a:lnTo>
                <a:lnTo>
                  <a:pt x="3245008" y="422008"/>
                </a:lnTo>
                <a:lnTo>
                  <a:pt x="3260105" y="398681"/>
                </a:lnTo>
                <a:lnTo>
                  <a:pt x="3270101" y="406399"/>
                </a:lnTo>
                <a:lnTo>
                  <a:pt x="3302702" y="419099"/>
                </a:lnTo>
                <a:lnTo>
                  <a:pt x="3311091" y="425718"/>
                </a:lnTo>
                <a:lnTo>
                  <a:pt x="3295387" y="448907"/>
                </a:lnTo>
                <a:close/>
              </a:path>
              <a:path w="3935730" h="1014730">
                <a:moveTo>
                  <a:pt x="3361361" y="501460"/>
                </a:moveTo>
                <a:lnTo>
                  <a:pt x="3317718" y="466695"/>
                </a:lnTo>
                <a:lnTo>
                  <a:pt x="3333726" y="443575"/>
                </a:lnTo>
                <a:lnTo>
                  <a:pt x="3377966" y="478476"/>
                </a:lnTo>
                <a:lnTo>
                  <a:pt x="3361361" y="501460"/>
                </a:lnTo>
                <a:close/>
              </a:path>
              <a:path w="3935730" h="1014730">
                <a:moveTo>
                  <a:pt x="3433081" y="546538"/>
                </a:moveTo>
                <a:lnTo>
                  <a:pt x="3416976" y="533399"/>
                </a:lnTo>
                <a:lnTo>
                  <a:pt x="3385513" y="520699"/>
                </a:lnTo>
                <a:lnTo>
                  <a:pt x="3383303" y="518939"/>
                </a:lnTo>
                <a:lnTo>
                  <a:pt x="3400412" y="495748"/>
                </a:lnTo>
                <a:lnTo>
                  <a:pt x="3431059" y="507999"/>
                </a:lnTo>
                <a:lnTo>
                  <a:pt x="3450555" y="523808"/>
                </a:lnTo>
                <a:lnTo>
                  <a:pt x="3433081" y="546538"/>
                </a:lnTo>
                <a:close/>
              </a:path>
              <a:path w="3935730" h="1014730">
                <a:moveTo>
                  <a:pt x="3499167" y="600755"/>
                </a:moveTo>
                <a:lnTo>
                  <a:pt x="3479247" y="584199"/>
                </a:lnTo>
                <a:lnTo>
                  <a:pt x="3455104" y="564504"/>
                </a:lnTo>
                <a:lnTo>
                  <a:pt x="3472850" y="541886"/>
                </a:lnTo>
                <a:lnTo>
                  <a:pt x="3517607" y="578177"/>
                </a:lnTo>
                <a:lnTo>
                  <a:pt x="3499167" y="600755"/>
                </a:lnTo>
                <a:close/>
              </a:path>
              <a:path w="3935730" h="1014730">
                <a:moveTo>
                  <a:pt x="3565610" y="655976"/>
                </a:moveTo>
                <a:lnTo>
                  <a:pt x="3521252" y="619110"/>
                </a:lnTo>
                <a:lnTo>
                  <a:pt x="3539996" y="596610"/>
                </a:lnTo>
                <a:lnTo>
                  <a:pt x="3584826" y="633797"/>
                </a:lnTo>
                <a:lnTo>
                  <a:pt x="3565610" y="655976"/>
                </a:lnTo>
                <a:close/>
              </a:path>
              <a:path w="3935730" h="1014730">
                <a:moveTo>
                  <a:pt x="3629962" y="710434"/>
                </a:moveTo>
                <a:lnTo>
                  <a:pt x="3587212" y="674198"/>
                </a:lnTo>
                <a:lnTo>
                  <a:pt x="3606794" y="652019"/>
                </a:lnTo>
                <a:lnTo>
                  <a:pt x="3616897" y="660399"/>
                </a:lnTo>
                <a:lnTo>
                  <a:pt x="3644188" y="694905"/>
                </a:lnTo>
                <a:lnTo>
                  <a:pt x="3629962" y="710434"/>
                </a:lnTo>
                <a:close/>
              </a:path>
              <a:path w="3935730" h="1014730">
                <a:moveTo>
                  <a:pt x="3687586" y="772792"/>
                </a:moveTo>
                <a:lnTo>
                  <a:pt x="3660454" y="749299"/>
                </a:lnTo>
                <a:lnTo>
                  <a:pt x="3647646" y="732807"/>
                </a:lnTo>
                <a:lnTo>
                  <a:pt x="3665224" y="713967"/>
                </a:lnTo>
                <a:lnTo>
                  <a:pt x="3676908" y="723899"/>
                </a:lnTo>
                <a:lnTo>
                  <a:pt x="3708535" y="751140"/>
                </a:lnTo>
                <a:lnTo>
                  <a:pt x="3687586" y="772792"/>
                </a:lnTo>
                <a:close/>
              </a:path>
              <a:path w="3935730" h="1014730">
                <a:moveTo>
                  <a:pt x="3751152" y="830129"/>
                </a:moveTo>
                <a:lnTo>
                  <a:pt x="3747684" y="825499"/>
                </a:lnTo>
                <a:lnTo>
                  <a:pt x="3708995" y="791552"/>
                </a:lnTo>
                <a:lnTo>
                  <a:pt x="3730322" y="769904"/>
                </a:lnTo>
                <a:lnTo>
                  <a:pt x="3735889" y="774699"/>
                </a:lnTo>
                <a:lnTo>
                  <a:pt x="3764987" y="812799"/>
                </a:lnTo>
                <a:lnTo>
                  <a:pt x="3767013" y="814594"/>
                </a:lnTo>
                <a:lnTo>
                  <a:pt x="3751152" y="830129"/>
                </a:lnTo>
                <a:close/>
              </a:path>
              <a:path w="3935730" h="1014730">
                <a:moveTo>
                  <a:pt x="3809588" y="893716"/>
                </a:moveTo>
                <a:lnTo>
                  <a:pt x="3776228" y="863599"/>
                </a:lnTo>
                <a:lnTo>
                  <a:pt x="3768507" y="853293"/>
                </a:lnTo>
                <a:lnTo>
                  <a:pt x="3788737" y="833830"/>
                </a:lnTo>
                <a:lnTo>
                  <a:pt x="3822356" y="863599"/>
                </a:lnTo>
                <a:lnTo>
                  <a:pt x="3830377" y="874408"/>
                </a:lnTo>
                <a:lnTo>
                  <a:pt x="3809588" y="893716"/>
                </a:lnTo>
                <a:close/>
              </a:path>
              <a:path w="3935730" h="1014730">
                <a:moveTo>
                  <a:pt x="3865235" y="957144"/>
                </a:moveTo>
                <a:lnTo>
                  <a:pt x="3860219" y="952499"/>
                </a:lnTo>
                <a:lnTo>
                  <a:pt x="3832499" y="914399"/>
                </a:lnTo>
                <a:lnTo>
                  <a:pt x="3830676" y="912753"/>
                </a:lnTo>
                <a:lnTo>
                  <a:pt x="3847461" y="897431"/>
                </a:lnTo>
                <a:lnTo>
                  <a:pt x="3850628" y="901699"/>
                </a:lnTo>
                <a:lnTo>
                  <a:pt x="3878617" y="927099"/>
                </a:lnTo>
                <a:lnTo>
                  <a:pt x="3886692" y="938208"/>
                </a:lnTo>
                <a:lnTo>
                  <a:pt x="3865235" y="957144"/>
                </a:lnTo>
                <a:close/>
              </a:path>
              <a:path w="3935730" h="1014730">
                <a:moveTo>
                  <a:pt x="3913794" y="1014600"/>
                </a:moveTo>
                <a:lnTo>
                  <a:pt x="3887650" y="977899"/>
                </a:lnTo>
                <a:lnTo>
                  <a:pt x="3886049" y="976417"/>
                </a:lnTo>
                <a:lnTo>
                  <a:pt x="3903476" y="961296"/>
                </a:lnTo>
                <a:lnTo>
                  <a:pt x="3906314" y="965199"/>
                </a:lnTo>
                <a:lnTo>
                  <a:pt x="3933719" y="990599"/>
                </a:lnTo>
                <a:lnTo>
                  <a:pt x="3935413" y="992981"/>
                </a:lnTo>
                <a:lnTo>
                  <a:pt x="3913794" y="1014600"/>
                </a:lnTo>
                <a:close/>
              </a:path>
              <a:path w="3935730" h="1014730">
                <a:moveTo>
                  <a:pt x="2442348" y="78464"/>
                </a:moveTo>
                <a:lnTo>
                  <a:pt x="2436009" y="76199"/>
                </a:lnTo>
                <a:lnTo>
                  <a:pt x="2400392" y="76199"/>
                </a:lnTo>
                <a:lnTo>
                  <a:pt x="2385757" y="70991"/>
                </a:lnTo>
                <a:lnTo>
                  <a:pt x="2392077" y="38099"/>
                </a:lnTo>
                <a:lnTo>
                  <a:pt x="2404585" y="38099"/>
                </a:lnTo>
                <a:lnTo>
                  <a:pt x="2447828" y="53386"/>
                </a:lnTo>
                <a:lnTo>
                  <a:pt x="2442348" y="78464"/>
                </a:lnTo>
                <a:close/>
              </a:path>
              <a:path w="3935730" h="1014730">
                <a:moveTo>
                  <a:pt x="2526059" y="95769"/>
                </a:moveTo>
                <a:lnTo>
                  <a:pt x="2507017" y="88899"/>
                </a:lnTo>
                <a:lnTo>
                  <a:pt x="2471551" y="88899"/>
                </a:lnTo>
                <a:lnTo>
                  <a:pt x="2469571" y="88192"/>
                </a:lnTo>
                <a:lnTo>
                  <a:pt x="2475296" y="63499"/>
                </a:lnTo>
                <a:lnTo>
                  <a:pt x="2475382" y="63127"/>
                </a:lnTo>
                <a:lnTo>
                  <a:pt x="2476436" y="63499"/>
                </a:lnTo>
                <a:lnTo>
                  <a:pt x="2512248" y="63499"/>
                </a:lnTo>
                <a:lnTo>
                  <a:pt x="2532526" y="70724"/>
                </a:lnTo>
                <a:lnTo>
                  <a:pt x="2526059" y="95769"/>
                </a:lnTo>
                <a:close/>
              </a:path>
              <a:path w="3935730" h="1014730">
                <a:moveTo>
                  <a:pt x="2358351" y="63499"/>
                </a:moveTo>
                <a:lnTo>
                  <a:pt x="2328972" y="63499"/>
                </a:lnTo>
                <a:lnTo>
                  <a:pt x="2302895" y="54246"/>
                </a:lnTo>
                <a:lnTo>
                  <a:pt x="2307313" y="25399"/>
                </a:lnTo>
                <a:lnTo>
                  <a:pt x="2332471" y="25399"/>
                </a:lnTo>
                <a:lnTo>
                  <a:pt x="2363234" y="36227"/>
                </a:lnTo>
                <a:lnTo>
                  <a:pt x="2358351" y="634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1119619" y="0"/>
            <a:ext cx="7168515" cy="10287000"/>
            <a:chOff x="11119619" y="0"/>
            <a:chExt cx="7168515" cy="10287000"/>
          </a:xfrm>
        </p:grpSpPr>
        <p:sp>
          <p:nvSpPr>
            <p:cNvPr id="4" name="object 4"/>
            <p:cNvSpPr/>
            <p:nvPr/>
          </p:nvSpPr>
          <p:spPr>
            <a:xfrm>
              <a:off x="11909832" y="2150909"/>
              <a:ext cx="5934075" cy="6906895"/>
            </a:xfrm>
            <a:custGeom>
              <a:avLst/>
              <a:gdLst/>
              <a:ahLst/>
              <a:cxnLst/>
              <a:rect l="l" t="t" r="r" b="b"/>
              <a:pathLst>
                <a:path w="5934075" h="6906895">
                  <a:moveTo>
                    <a:pt x="28702" y="2999206"/>
                  </a:moveTo>
                  <a:lnTo>
                    <a:pt x="28511" y="2956712"/>
                  </a:lnTo>
                  <a:lnTo>
                    <a:pt x="28575" y="2942983"/>
                  </a:lnTo>
                  <a:lnTo>
                    <a:pt x="0" y="2942983"/>
                  </a:lnTo>
                  <a:lnTo>
                    <a:pt x="127" y="2999206"/>
                  </a:lnTo>
                  <a:lnTo>
                    <a:pt x="127" y="2999422"/>
                  </a:lnTo>
                  <a:lnTo>
                    <a:pt x="28702" y="2999206"/>
                  </a:lnTo>
                  <a:close/>
                </a:path>
                <a:path w="5934075" h="6906895">
                  <a:moveTo>
                    <a:pt x="29591" y="2858579"/>
                  </a:moveTo>
                  <a:lnTo>
                    <a:pt x="787" y="2858071"/>
                  </a:lnTo>
                  <a:lnTo>
                    <a:pt x="787" y="2858579"/>
                  </a:lnTo>
                  <a:lnTo>
                    <a:pt x="660" y="2867812"/>
                  </a:lnTo>
                  <a:lnTo>
                    <a:pt x="165" y="2905912"/>
                  </a:lnTo>
                  <a:lnTo>
                    <a:pt x="114" y="2914726"/>
                  </a:lnTo>
                  <a:lnTo>
                    <a:pt x="28689" y="2914929"/>
                  </a:lnTo>
                  <a:lnTo>
                    <a:pt x="28727" y="2905912"/>
                  </a:lnTo>
                  <a:lnTo>
                    <a:pt x="29400" y="2867812"/>
                  </a:lnTo>
                  <a:lnTo>
                    <a:pt x="29591" y="2858579"/>
                  </a:lnTo>
                  <a:close/>
                </a:path>
                <a:path w="5934075" h="6906895">
                  <a:moveTo>
                    <a:pt x="29946" y="3083928"/>
                  </a:moveTo>
                  <a:lnTo>
                    <a:pt x="29400" y="3058312"/>
                  </a:lnTo>
                  <a:lnTo>
                    <a:pt x="28994" y="3027388"/>
                  </a:lnTo>
                  <a:lnTo>
                    <a:pt x="431" y="3027781"/>
                  </a:lnTo>
                  <a:lnTo>
                    <a:pt x="825" y="3058312"/>
                  </a:lnTo>
                  <a:lnTo>
                    <a:pt x="1409" y="3084639"/>
                  </a:lnTo>
                  <a:lnTo>
                    <a:pt x="29946" y="3083928"/>
                  </a:lnTo>
                  <a:close/>
                </a:path>
                <a:path w="5934075" h="6906895">
                  <a:moveTo>
                    <a:pt x="31826" y="2773451"/>
                  </a:moveTo>
                  <a:lnTo>
                    <a:pt x="3314" y="2772486"/>
                  </a:lnTo>
                  <a:lnTo>
                    <a:pt x="3289" y="2773451"/>
                  </a:lnTo>
                  <a:lnTo>
                    <a:pt x="1943" y="2817012"/>
                  </a:lnTo>
                  <a:lnTo>
                    <a:pt x="1574" y="2829598"/>
                  </a:lnTo>
                  <a:lnTo>
                    <a:pt x="30213" y="2830258"/>
                  </a:lnTo>
                  <a:lnTo>
                    <a:pt x="30226" y="2829598"/>
                  </a:lnTo>
                  <a:lnTo>
                    <a:pt x="30505" y="2817012"/>
                  </a:lnTo>
                  <a:lnTo>
                    <a:pt x="31826" y="2773451"/>
                  </a:lnTo>
                  <a:close/>
                </a:path>
                <a:path w="5934075" h="6906895">
                  <a:moveTo>
                    <a:pt x="32537" y="3169348"/>
                  </a:moveTo>
                  <a:lnTo>
                    <a:pt x="32054" y="3159912"/>
                  </a:lnTo>
                  <a:lnTo>
                    <a:pt x="30594" y="3112363"/>
                  </a:lnTo>
                  <a:lnTo>
                    <a:pt x="2070" y="3113214"/>
                  </a:lnTo>
                  <a:lnTo>
                    <a:pt x="3505" y="3159912"/>
                  </a:lnTo>
                  <a:lnTo>
                    <a:pt x="4064" y="3170517"/>
                  </a:lnTo>
                  <a:lnTo>
                    <a:pt x="32537" y="3169348"/>
                  </a:lnTo>
                  <a:close/>
                </a:path>
                <a:path w="5934075" h="6906895">
                  <a:moveTo>
                    <a:pt x="35369" y="2687675"/>
                  </a:moveTo>
                  <a:lnTo>
                    <a:pt x="6921" y="2686240"/>
                  </a:lnTo>
                  <a:lnTo>
                    <a:pt x="6858" y="2687675"/>
                  </a:lnTo>
                  <a:lnTo>
                    <a:pt x="5511" y="2715412"/>
                  </a:lnTo>
                  <a:lnTo>
                    <a:pt x="4394" y="2743784"/>
                  </a:lnTo>
                  <a:lnTo>
                    <a:pt x="32880" y="2744901"/>
                  </a:lnTo>
                  <a:lnTo>
                    <a:pt x="32931" y="2743784"/>
                  </a:lnTo>
                  <a:lnTo>
                    <a:pt x="34036" y="2715412"/>
                  </a:lnTo>
                  <a:lnTo>
                    <a:pt x="35369" y="2687675"/>
                  </a:lnTo>
                  <a:close/>
                </a:path>
                <a:path w="5934075" h="6906895">
                  <a:moveTo>
                    <a:pt x="36842" y="3255378"/>
                  </a:moveTo>
                  <a:lnTo>
                    <a:pt x="36474" y="3248812"/>
                  </a:lnTo>
                  <a:lnTo>
                    <a:pt x="34036" y="3197974"/>
                  </a:lnTo>
                  <a:lnTo>
                    <a:pt x="5575" y="3199295"/>
                  </a:lnTo>
                  <a:lnTo>
                    <a:pt x="7975" y="3248812"/>
                  </a:lnTo>
                  <a:lnTo>
                    <a:pt x="8432" y="3257004"/>
                  </a:lnTo>
                  <a:lnTo>
                    <a:pt x="36842" y="3255378"/>
                  </a:lnTo>
                  <a:close/>
                </a:path>
                <a:path w="5934075" h="6906895">
                  <a:moveTo>
                    <a:pt x="40982" y="2601366"/>
                  </a:moveTo>
                  <a:lnTo>
                    <a:pt x="12128" y="2599423"/>
                  </a:lnTo>
                  <a:lnTo>
                    <a:pt x="10871" y="2613812"/>
                  </a:lnTo>
                  <a:lnTo>
                    <a:pt x="8382" y="2657335"/>
                  </a:lnTo>
                  <a:lnTo>
                    <a:pt x="36893" y="2658935"/>
                  </a:lnTo>
                  <a:lnTo>
                    <a:pt x="37020" y="2657335"/>
                  </a:lnTo>
                  <a:lnTo>
                    <a:pt x="39344" y="2626512"/>
                  </a:lnTo>
                  <a:lnTo>
                    <a:pt x="40982" y="2601366"/>
                  </a:lnTo>
                  <a:close/>
                </a:path>
                <a:path w="5934075" h="6906895">
                  <a:moveTo>
                    <a:pt x="42037" y="3341014"/>
                  </a:moveTo>
                  <a:lnTo>
                    <a:pt x="39344" y="3299612"/>
                  </a:lnTo>
                  <a:lnTo>
                    <a:pt x="38468" y="3284207"/>
                  </a:lnTo>
                  <a:lnTo>
                    <a:pt x="10096" y="3285998"/>
                  </a:lnTo>
                  <a:lnTo>
                    <a:pt x="10871" y="3299612"/>
                  </a:lnTo>
                  <a:lnTo>
                    <a:pt x="13728" y="3343110"/>
                  </a:lnTo>
                  <a:lnTo>
                    <a:pt x="42037" y="3341014"/>
                  </a:lnTo>
                  <a:close/>
                </a:path>
                <a:path w="5934075" h="6906895">
                  <a:moveTo>
                    <a:pt x="47066" y="2516924"/>
                  </a:moveTo>
                  <a:lnTo>
                    <a:pt x="18859" y="2514574"/>
                  </a:lnTo>
                  <a:lnTo>
                    <a:pt x="18008" y="2524912"/>
                  </a:lnTo>
                  <a:lnTo>
                    <a:pt x="14554" y="2571140"/>
                  </a:lnTo>
                  <a:lnTo>
                    <a:pt x="42837" y="2573197"/>
                  </a:lnTo>
                  <a:lnTo>
                    <a:pt x="46405" y="2524912"/>
                  </a:lnTo>
                  <a:lnTo>
                    <a:pt x="47066" y="2516924"/>
                  </a:lnTo>
                  <a:close/>
                </a:path>
                <a:path w="5934075" h="6906895">
                  <a:moveTo>
                    <a:pt x="49453" y="3425520"/>
                  </a:moveTo>
                  <a:lnTo>
                    <a:pt x="46405" y="3388512"/>
                  </a:lnTo>
                  <a:lnTo>
                    <a:pt x="44500" y="3369145"/>
                  </a:lnTo>
                  <a:lnTo>
                    <a:pt x="15786" y="3371431"/>
                  </a:lnTo>
                  <a:lnTo>
                    <a:pt x="18008" y="3401212"/>
                  </a:lnTo>
                  <a:lnTo>
                    <a:pt x="20993" y="3428098"/>
                  </a:lnTo>
                  <a:lnTo>
                    <a:pt x="49453" y="3425520"/>
                  </a:lnTo>
                  <a:close/>
                </a:path>
                <a:path w="5934075" h="6906895">
                  <a:moveTo>
                    <a:pt x="55600" y="2432227"/>
                  </a:moveTo>
                  <a:lnTo>
                    <a:pt x="26365" y="2429306"/>
                  </a:lnTo>
                  <a:lnTo>
                    <a:pt x="22237" y="2474112"/>
                  </a:lnTo>
                  <a:lnTo>
                    <a:pt x="21234" y="2486177"/>
                  </a:lnTo>
                  <a:lnTo>
                    <a:pt x="49390" y="2488679"/>
                  </a:lnTo>
                  <a:lnTo>
                    <a:pt x="50596" y="2474112"/>
                  </a:lnTo>
                  <a:lnTo>
                    <a:pt x="55219" y="2436012"/>
                  </a:lnTo>
                  <a:lnTo>
                    <a:pt x="55600" y="2432227"/>
                  </a:lnTo>
                  <a:close/>
                </a:path>
                <a:path w="5934075" h="6906895">
                  <a:moveTo>
                    <a:pt x="57264" y="3510534"/>
                  </a:moveTo>
                  <a:lnTo>
                    <a:pt x="55232" y="3490112"/>
                  </a:lnTo>
                  <a:lnTo>
                    <a:pt x="51917" y="3453841"/>
                  </a:lnTo>
                  <a:lnTo>
                    <a:pt x="23825" y="3456533"/>
                  </a:lnTo>
                  <a:lnTo>
                    <a:pt x="26911" y="3490112"/>
                  </a:lnTo>
                  <a:lnTo>
                    <a:pt x="29273" y="3513531"/>
                  </a:lnTo>
                  <a:lnTo>
                    <a:pt x="57264" y="3510534"/>
                  </a:lnTo>
                  <a:close/>
                </a:path>
                <a:path w="5934075" h="6906895">
                  <a:moveTo>
                    <a:pt x="64439" y="2347036"/>
                  </a:moveTo>
                  <a:lnTo>
                    <a:pt x="36233" y="2343747"/>
                  </a:lnTo>
                  <a:lnTo>
                    <a:pt x="32029" y="2372512"/>
                  </a:lnTo>
                  <a:lnTo>
                    <a:pt x="29184" y="2400757"/>
                  </a:lnTo>
                  <a:lnTo>
                    <a:pt x="58432" y="2403856"/>
                  </a:lnTo>
                  <a:lnTo>
                    <a:pt x="60299" y="2385212"/>
                  </a:lnTo>
                  <a:lnTo>
                    <a:pt x="64439" y="2347036"/>
                  </a:lnTo>
                  <a:close/>
                </a:path>
                <a:path w="5934075" h="6906895">
                  <a:moveTo>
                    <a:pt x="67767" y="3595776"/>
                  </a:moveTo>
                  <a:lnTo>
                    <a:pt x="65798" y="3579012"/>
                  </a:lnTo>
                  <a:lnTo>
                    <a:pt x="60299" y="3540912"/>
                  </a:lnTo>
                  <a:lnTo>
                    <a:pt x="60109" y="3538994"/>
                  </a:lnTo>
                  <a:lnTo>
                    <a:pt x="32169" y="3542144"/>
                  </a:lnTo>
                  <a:lnTo>
                    <a:pt x="37592" y="3591712"/>
                  </a:lnTo>
                  <a:lnTo>
                    <a:pt x="38493" y="3599396"/>
                  </a:lnTo>
                  <a:lnTo>
                    <a:pt x="67767" y="3595776"/>
                  </a:lnTo>
                  <a:close/>
                </a:path>
                <a:path w="5934075" h="6906895">
                  <a:moveTo>
                    <a:pt x="75425" y="2261603"/>
                  </a:moveTo>
                  <a:lnTo>
                    <a:pt x="46863" y="2257780"/>
                  </a:lnTo>
                  <a:lnTo>
                    <a:pt x="43586" y="2283612"/>
                  </a:lnTo>
                  <a:lnTo>
                    <a:pt x="39865" y="2315133"/>
                  </a:lnTo>
                  <a:lnTo>
                    <a:pt x="67665" y="2318537"/>
                  </a:lnTo>
                  <a:lnTo>
                    <a:pt x="71742" y="2283612"/>
                  </a:lnTo>
                  <a:lnTo>
                    <a:pt x="75425" y="2261603"/>
                  </a:lnTo>
                  <a:close/>
                </a:path>
                <a:path w="5934075" h="6906895">
                  <a:moveTo>
                    <a:pt x="78206" y="3681247"/>
                  </a:moveTo>
                  <a:lnTo>
                    <a:pt x="78117" y="3680612"/>
                  </a:lnTo>
                  <a:lnTo>
                    <a:pt x="71742" y="3629812"/>
                  </a:lnTo>
                  <a:lnTo>
                    <a:pt x="71107" y="3624338"/>
                  </a:lnTo>
                  <a:lnTo>
                    <a:pt x="41884" y="3628123"/>
                  </a:lnTo>
                  <a:lnTo>
                    <a:pt x="43586" y="3642512"/>
                  </a:lnTo>
                  <a:lnTo>
                    <a:pt x="50025" y="3680612"/>
                  </a:lnTo>
                  <a:lnTo>
                    <a:pt x="50114" y="3681247"/>
                  </a:lnTo>
                  <a:lnTo>
                    <a:pt x="50647" y="3685133"/>
                  </a:lnTo>
                  <a:lnTo>
                    <a:pt x="78206" y="3681247"/>
                  </a:lnTo>
                  <a:close/>
                </a:path>
                <a:path w="5934075" h="6906895">
                  <a:moveTo>
                    <a:pt x="87439" y="2177211"/>
                  </a:moveTo>
                  <a:lnTo>
                    <a:pt x="58674" y="2172868"/>
                  </a:lnTo>
                  <a:lnTo>
                    <a:pt x="56908" y="2182012"/>
                  </a:lnTo>
                  <a:lnTo>
                    <a:pt x="50533" y="2229104"/>
                  </a:lnTo>
                  <a:lnTo>
                    <a:pt x="79781" y="2233180"/>
                  </a:lnTo>
                  <a:lnTo>
                    <a:pt x="84937" y="2194712"/>
                  </a:lnTo>
                  <a:lnTo>
                    <a:pt x="87439" y="2177211"/>
                  </a:lnTo>
                  <a:close/>
                </a:path>
                <a:path w="5934075" h="6906895">
                  <a:moveTo>
                    <a:pt x="91351" y="3765156"/>
                  </a:moveTo>
                  <a:lnTo>
                    <a:pt x="84937" y="3731412"/>
                  </a:lnTo>
                  <a:lnTo>
                    <a:pt x="81965" y="3709289"/>
                  </a:lnTo>
                  <a:lnTo>
                    <a:pt x="54457" y="3713327"/>
                  </a:lnTo>
                  <a:lnTo>
                    <a:pt x="56908" y="3731412"/>
                  </a:lnTo>
                  <a:lnTo>
                    <a:pt x="62433" y="3769715"/>
                  </a:lnTo>
                  <a:lnTo>
                    <a:pt x="91351" y="3765156"/>
                  </a:lnTo>
                  <a:close/>
                </a:path>
                <a:path w="5934075" h="6906895">
                  <a:moveTo>
                    <a:pt x="99885" y="2092985"/>
                  </a:moveTo>
                  <a:lnTo>
                    <a:pt x="72745" y="2088426"/>
                  </a:lnTo>
                  <a:lnTo>
                    <a:pt x="71983" y="2093112"/>
                  </a:lnTo>
                  <a:lnTo>
                    <a:pt x="64223" y="2143912"/>
                  </a:lnTo>
                  <a:lnTo>
                    <a:pt x="64046" y="2144839"/>
                  </a:lnTo>
                  <a:lnTo>
                    <a:pt x="91440" y="2149132"/>
                  </a:lnTo>
                  <a:lnTo>
                    <a:pt x="92189" y="2143912"/>
                  </a:lnTo>
                  <a:lnTo>
                    <a:pt x="99885" y="2092985"/>
                  </a:lnTo>
                  <a:close/>
                </a:path>
                <a:path w="5934075" h="6906895">
                  <a:moveTo>
                    <a:pt x="104508" y="3849446"/>
                  </a:moveTo>
                  <a:lnTo>
                    <a:pt x="99860" y="3820312"/>
                  </a:lnTo>
                  <a:lnTo>
                    <a:pt x="95770" y="3793223"/>
                  </a:lnTo>
                  <a:lnTo>
                    <a:pt x="66636" y="3797998"/>
                  </a:lnTo>
                  <a:lnTo>
                    <a:pt x="71983" y="3833012"/>
                  </a:lnTo>
                  <a:lnTo>
                    <a:pt x="76568" y="3854335"/>
                  </a:lnTo>
                  <a:lnTo>
                    <a:pt x="104508" y="3849446"/>
                  </a:lnTo>
                  <a:close/>
                </a:path>
                <a:path w="5934075" h="6906895">
                  <a:moveTo>
                    <a:pt x="115722" y="2008974"/>
                  </a:moveTo>
                  <a:lnTo>
                    <a:pt x="88836" y="2003983"/>
                  </a:lnTo>
                  <a:lnTo>
                    <a:pt x="88798" y="2004212"/>
                  </a:lnTo>
                  <a:lnTo>
                    <a:pt x="80175" y="2042312"/>
                  </a:lnTo>
                  <a:lnTo>
                    <a:pt x="77304" y="2060155"/>
                  </a:lnTo>
                  <a:lnTo>
                    <a:pt x="105829" y="2065108"/>
                  </a:lnTo>
                  <a:lnTo>
                    <a:pt x="107975" y="2055012"/>
                  </a:lnTo>
                  <a:lnTo>
                    <a:pt x="115722" y="2008974"/>
                  </a:lnTo>
                  <a:close/>
                </a:path>
                <a:path w="5934075" h="6906895">
                  <a:moveTo>
                    <a:pt x="120815" y="3933533"/>
                  </a:moveTo>
                  <a:lnTo>
                    <a:pt x="116522" y="3909212"/>
                  </a:lnTo>
                  <a:lnTo>
                    <a:pt x="109423" y="3877564"/>
                  </a:lnTo>
                  <a:lnTo>
                    <a:pt x="82105" y="3882504"/>
                  </a:lnTo>
                  <a:lnTo>
                    <a:pt x="88798" y="3921912"/>
                  </a:lnTo>
                  <a:lnTo>
                    <a:pt x="91871" y="3939121"/>
                  </a:lnTo>
                  <a:lnTo>
                    <a:pt x="120815" y="3933533"/>
                  </a:lnTo>
                  <a:close/>
                </a:path>
                <a:path w="5934075" h="6906895">
                  <a:moveTo>
                    <a:pt x="132537" y="1924837"/>
                  </a:moveTo>
                  <a:lnTo>
                    <a:pt x="104267" y="1919084"/>
                  </a:lnTo>
                  <a:lnTo>
                    <a:pt x="97853" y="1953412"/>
                  </a:lnTo>
                  <a:lnTo>
                    <a:pt x="93891" y="1975688"/>
                  </a:lnTo>
                  <a:lnTo>
                    <a:pt x="120650" y="1980806"/>
                  </a:lnTo>
                  <a:lnTo>
                    <a:pt x="125488" y="1953412"/>
                  </a:lnTo>
                  <a:lnTo>
                    <a:pt x="132537" y="1924837"/>
                  </a:lnTo>
                  <a:close/>
                </a:path>
                <a:path w="5934075" h="6906895">
                  <a:moveTo>
                    <a:pt x="136740" y="4018026"/>
                  </a:moveTo>
                  <a:lnTo>
                    <a:pt x="134886" y="4010812"/>
                  </a:lnTo>
                  <a:lnTo>
                    <a:pt x="125806" y="3961752"/>
                  </a:lnTo>
                  <a:lnTo>
                    <a:pt x="96926" y="3967492"/>
                  </a:lnTo>
                  <a:lnTo>
                    <a:pt x="97853" y="3972712"/>
                  </a:lnTo>
                  <a:lnTo>
                    <a:pt x="107353" y="4010812"/>
                  </a:lnTo>
                  <a:lnTo>
                    <a:pt x="109855" y="4023690"/>
                  </a:lnTo>
                  <a:lnTo>
                    <a:pt x="136740" y="4018026"/>
                  </a:lnTo>
                  <a:close/>
                </a:path>
                <a:path w="5934075" h="6906895">
                  <a:moveTo>
                    <a:pt x="149491" y="1840852"/>
                  </a:moveTo>
                  <a:lnTo>
                    <a:pt x="121907" y="1834743"/>
                  </a:lnTo>
                  <a:lnTo>
                    <a:pt x="117271" y="1851812"/>
                  </a:lnTo>
                  <a:lnTo>
                    <a:pt x="109664" y="1890737"/>
                  </a:lnTo>
                  <a:lnTo>
                    <a:pt x="138480" y="1896757"/>
                  </a:lnTo>
                  <a:lnTo>
                    <a:pt x="144716" y="1864512"/>
                  </a:lnTo>
                  <a:lnTo>
                    <a:pt x="149491" y="1840852"/>
                  </a:lnTo>
                  <a:close/>
                </a:path>
                <a:path w="5934075" h="6906895">
                  <a:moveTo>
                    <a:pt x="155295" y="4101325"/>
                  </a:moveTo>
                  <a:lnTo>
                    <a:pt x="154965" y="4099712"/>
                  </a:lnTo>
                  <a:lnTo>
                    <a:pt x="144716" y="4048912"/>
                  </a:lnTo>
                  <a:lnTo>
                    <a:pt x="143891" y="4045750"/>
                  </a:lnTo>
                  <a:lnTo>
                    <a:pt x="115379" y="4051935"/>
                  </a:lnTo>
                  <a:lnTo>
                    <a:pt x="117271" y="4061612"/>
                  </a:lnTo>
                  <a:lnTo>
                    <a:pt x="126695" y="4107865"/>
                  </a:lnTo>
                  <a:lnTo>
                    <a:pt x="155295" y="4101325"/>
                  </a:lnTo>
                  <a:close/>
                </a:path>
                <a:path w="5934075" h="6906895">
                  <a:moveTo>
                    <a:pt x="169481" y="1758035"/>
                  </a:moveTo>
                  <a:lnTo>
                    <a:pt x="141782" y="1751406"/>
                  </a:lnTo>
                  <a:lnTo>
                    <a:pt x="138391" y="1762912"/>
                  </a:lnTo>
                  <a:lnTo>
                    <a:pt x="129032" y="1807070"/>
                  </a:lnTo>
                  <a:lnTo>
                    <a:pt x="155155" y="1813013"/>
                  </a:lnTo>
                  <a:lnTo>
                    <a:pt x="165633" y="1775612"/>
                  </a:lnTo>
                  <a:lnTo>
                    <a:pt x="169481" y="1758035"/>
                  </a:lnTo>
                  <a:close/>
                </a:path>
                <a:path w="5934075" h="6906895">
                  <a:moveTo>
                    <a:pt x="175450" y="4184231"/>
                  </a:moveTo>
                  <a:lnTo>
                    <a:pt x="165633" y="4150512"/>
                  </a:lnTo>
                  <a:lnTo>
                    <a:pt x="161150" y="4129176"/>
                  </a:lnTo>
                  <a:lnTo>
                    <a:pt x="134150" y="4135513"/>
                  </a:lnTo>
                  <a:lnTo>
                    <a:pt x="138391" y="4150512"/>
                  </a:lnTo>
                  <a:lnTo>
                    <a:pt x="147358" y="4191177"/>
                  </a:lnTo>
                  <a:lnTo>
                    <a:pt x="175450" y="4184231"/>
                  </a:lnTo>
                  <a:close/>
                </a:path>
                <a:path w="5934075" h="6906895">
                  <a:moveTo>
                    <a:pt x="190906" y="1675371"/>
                  </a:moveTo>
                  <a:lnTo>
                    <a:pt x="162623" y="1668081"/>
                  </a:lnTo>
                  <a:lnTo>
                    <a:pt x="161226" y="1674012"/>
                  </a:lnTo>
                  <a:lnTo>
                    <a:pt x="149809" y="1723885"/>
                  </a:lnTo>
                  <a:lnTo>
                    <a:pt x="175552" y="1730209"/>
                  </a:lnTo>
                  <a:lnTo>
                    <a:pt x="176733" y="1724812"/>
                  </a:lnTo>
                  <a:lnTo>
                    <a:pt x="188239" y="1686712"/>
                  </a:lnTo>
                  <a:lnTo>
                    <a:pt x="190906" y="1675371"/>
                  </a:lnTo>
                  <a:close/>
                </a:path>
                <a:path w="5934075" h="6906895">
                  <a:moveTo>
                    <a:pt x="196888" y="4267009"/>
                  </a:moveTo>
                  <a:lnTo>
                    <a:pt x="188239" y="4239412"/>
                  </a:lnTo>
                  <a:lnTo>
                    <a:pt x="182029" y="4211980"/>
                  </a:lnTo>
                  <a:lnTo>
                    <a:pt x="153682" y="4219156"/>
                  </a:lnTo>
                  <a:lnTo>
                    <a:pt x="161226" y="4252112"/>
                  </a:lnTo>
                  <a:lnTo>
                    <a:pt x="168325" y="4274604"/>
                  </a:lnTo>
                  <a:lnTo>
                    <a:pt x="196888" y="4267009"/>
                  </a:lnTo>
                  <a:close/>
                </a:path>
                <a:path w="5934075" h="6906895">
                  <a:moveTo>
                    <a:pt x="210820" y="1592135"/>
                  </a:moveTo>
                  <a:lnTo>
                    <a:pt x="185724" y="1585188"/>
                  </a:lnTo>
                  <a:lnTo>
                    <a:pt x="173266" y="1623212"/>
                  </a:lnTo>
                  <a:lnTo>
                    <a:pt x="169252" y="1640154"/>
                  </a:lnTo>
                  <a:lnTo>
                    <a:pt x="197434" y="1647596"/>
                  </a:lnTo>
                  <a:lnTo>
                    <a:pt x="200177" y="1635912"/>
                  </a:lnTo>
                  <a:lnTo>
                    <a:pt x="210820" y="1592135"/>
                  </a:lnTo>
                  <a:close/>
                </a:path>
                <a:path w="5934075" h="6906895">
                  <a:moveTo>
                    <a:pt x="217982" y="4350055"/>
                  </a:moveTo>
                  <a:lnTo>
                    <a:pt x="212521" y="4328312"/>
                  </a:lnTo>
                  <a:lnTo>
                    <a:pt x="204330" y="4294594"/>
                  </a:lnTo>
                  <a:lnTo>
                    <a:pt x="176225" y="4302226"/>
                  </a:lnTo>
                  <a:lnTo>
                    <a:pt x="185737" y="4341012"/>
                  </a:lnTo>
                  <a:lnTo>
                    <a:pt x="191363" y="4357636"/>
                  </a:lnTo>
                  <a:lnTo>
                    <a:pt x="217982" y="4350055"/>
                  </a:lnTo>
                  <a:close/>
                </a:path>
                <a:path w="5934075" h="6906895">
                  <a:moveTo>
                    <a:pt x="234911" y="1509890"/>
                  </a:moveTo>
                  <a:lnTo>
                    <a:pt x="209765" y="1502435"/>
                  </a:lnTo>
                  <a:lnTo>
                    <a:pt x="198628" y="1534312"/>
                  </a:lnTo>
                  <a:lnTo>
                    <a:pt x="192786" y="1557324"/>
                  </a:lnTo>
                  <a:lnTo>
                    <a:pt x="219316" y="1564830"/>
                  </a:lnTo>
                  <a:lnTo>
                    <a:pt x="225285" y="1547012"/>
                  </a:lnTo>
                  <a:lnTo>
                    <a:pt x="234911" y="1509890"/>
                  </a:lnTo>
                  <a:close/>
                </a:path>
                <a:path w="5934075" h="6906895">
                  <a:moveTo>
                    <a:pt x="242455" y="4432135"/>
                  </a:moveTo>
                  <a:lnTo>
                    <a:pt x="238467" y="4417212"/>
                  </a:lnTo>
                  <a:lnTo>
                    <a:pt x="225285" y="4379112"/>
                  </a:lnTo>
                  <a:lnTo>
                    <a:pt x="224967" y="4377829"/>
                  </a:lnTo>
                  <a:lnTo>
                    <a:pt x="200177" y="4385043"/>
                  </a:lnTo>
                  <a:lnTo>
                    <a:pt x="211924" y="4429912"/>
                  </a:lnTo>
                  <a:lnTo>
                    <a:pt x="215658" y="4440288"/>
                  </a:lnTo>
                  <a:lnTo>
                    <a:pt x="242455" y="4432135"/>
                  </a:lnTo>
                  <a:close/>
                </a:path>
                <a:path w="5934075" h="6906895">
                  <a:moveTo>
                    <a:pt x="260261" y="1428330"/>
                  </a:moveTo>
                  <a:lnTo>
                    <a:pt x="234950" y="1420342"/>
                  </a:lnTo>
                  <a:lnTo>
                    <a:pt x="225653" y="1445412"/>
                  </a:lnTo>
                  <a:lnTo>
                    <a:pt x="217690" y="1474901"/>
                  </a:lnTo>
                  <a:lnTo>
                    <a:pt x="243306" y="1482648"/>
                  </a:lnTo>
                  <a:lnTo>
                    <a:pt x="252044" y="1458112"/>
                  </a:lnTo>
                  <a:lnTo>
                    <a:pt x="260261" y="1428330"/>
                  </a:lnTo>
                  <a:close/>
                </a:path>
                <a:path w="5934075" h="6906895">
                  <a:moveTo>
                    <a:pt x="268173" y="4513643"/>
                  </a:moveTo>
                  <a:lnTo>
                    <a:pt x="266052" y="4506112"/>
                  </a:lnTo>
                  <a:lnTo>
                    <a:pt x="252044" y="4468012"/>
                  </a:lnTo>
                  <a:lnTo>
                    <a:pt x="249821" y="4459706"/>
                  </a:lnTo>
                  <a:lnTo>
                    <a:pt x="225386" y="4467301"/>
                  </a:lnTo>
                  <a:lnTo>
                    <a:pt x="225653" y="4468012"/>
                  </a:lnTo>
                  <a:lnTo>
                    <a:pt x="239788" y="4518812"/>
                  </a:lnTo>
                  <a:lnTo>
                    <a:pt x="241147" y="4522394"/>
                  </a:lnTo>
                  <a:lnTo>
                    <a:pt x="268173" y="4513643"/>
                  </a:lnTo>
                  <a:close/>
                </a:path>
                <a:path w="5934075" h="6906895">
                  <a:moveTo>
                    <a:pt x="286880" y="1347152"/>
                  </a:moveTo>
                  <a:lnTo>
                    <a:pt x="261366" y="1338580"/>
                  </a:lnTo>
                  <a:lnTo>
                    <a:pt x="254330" y="1356512"/>
                  </a:lnTo>
                  <a:lnTo>
                    <a:pt x="243852" y="1393088"/>
                  </a:lnTo>
                  <a:lnTo>
                    <a:pt x="268427" y="1401013"/>
                  </a:lnTo>
                  <a:lnTo>
                    <a:pt x="280441" y="1369212"/>
                  </a:lnTo>
                  <a:lnTo>
                    <a:pt x="286880" y="1347152"/>
                  </a:lnTo>
                  <a:close/>
                </a:path>
                <a:path w="5934075" h="6906895">
                  <a:moveTo>
                    <a:pt x="295160" y="4594771"/>
                  </a:moveTo>
                  <a:lnTo>
                    <a:pt x="280441" y="4556912"/>
                  </a:lnTo>
                  <a:lnTo>
                    <a:pt x="275971" y="4541113"/>
                  </a:lnTo>
                  <a:lnTo>
                    <a:pt x="251396" y="4549241"/>
                  </a:lnTo>
                  <a:lnTo>
                    <a:pt x="254330" y="4556912"/>
                  </a:lnTo>
                  <a:lnTo>
                    <a:pt x="268198" y="4604055"/>
                  </a:lnTo>
                  <a:lnTo>
                    <a:pt x="295160" y="4594771"/>
                  </a:lnTo>
                  <a:close/>
                </a:path>
                <a:path w="5934075" h="6906895">
                  <a:moveTo>
                    <a:pt x="315988" y="1266825"/>
                  </a:moveTo>
                  <a:lnTo>
                    <a:pt x="288950" y="1257185"/>
                  </a:lnTo>
                  <a:lnTo>
                    <a:pt x="284632" y="1267612"/>
                  </a:lnTo>
                  <a:lnTo>
                    <a:pt x="271310" y="1311681"/>
                  </a:lnTo>
                  <a:lnTo>
                    <a:pt x="294868" y="1319745"/>
                  </a:lnTo>
                  <a:lnTo>
                    <a:pt x="295249" y="1318412"/>
                  </a:lnTo>
                  <a:lnTo>
                    <a:pt x="310464" y="1280312"/>
                  </a:lnTo>
                  <a:lnTo>
                    <a:pt x="315988" y="1266825"/>
                  </a:lnTo>
                  <a:close/>
                </a:path>
                <a:path w="5934075" h="6906895">
                  <a:moveTo>
                    <a:pt x="323469" y="4675454"/>
                  </a:moveTo>
                  <a:lnTo>
                    <a:pt x="310464" y="4633112"/>
                  </a:lnTo>
                  <a:lnTo>
                    <a:pt x="305739" y="4621288"/>
                  </a:lnTo>
                  <a:lnTo>
                    <a:pt x="278587" y="4630826"/>
                  </a:lnTo>
                  <a:lnTo>
                    <a:pt x="284632" y="4645812"/>
                  </a:lnTo>
                  <a:lnTo>
                    <a:pt x="296837" y="4685169"/>
                  </a:lnTo>
                  <a:lnTo>
                    <a:pt x="323469" y="4675454"/>
                  </a:lnTo>
                  <a:close/>
                </a:path>
                <a:path w="5934075" h="6906895">
                  <a:moveTo>
                    <a:pt x="344309" y="1186243"/>
                  </a:moveTo>
                  <a:lnTo>
                    <a:pt x="317652" y="1176185"/>
                  </a:lnTo>
                  <a:lnTo>
                    <a:pt x="316547" y="1178712"/>
                  </a:lnTo>
                  <a:lnTo>
                    <a:pt x="300393" y="1229512"/>
                  </a:lnTo>
                  <a:lnTo>
                    <a:pt x="299923" y="1230668"/>
                  </a:lnTo>
                  <a:lnTo>
                    <a:pt x="326656" y="1240383"/>
                  </a:lnTo>
                  <a:lnTo>
                    <a:pt x="342074" y="1191412"/>
                  </a:lnTo>
                  <a:lnTo>
                    <a:pt x="344309" y="1186243"/>
                  </a:lnTo>
                  <a:close/>
                </a:path>
                <a:path w="5934075" h="6906895">
                  <a:moveTo>
                    <a:pt x="352945" y="4755667"/>
                  </a:moveTo>
                  <a:lnTo>
                    <a:pt x="342074" y="4722012"/>
                  </a:lnTo>
                  <a:lnTo>
                    <a:pt x="333692" y="4702073"/>
                  </a:lnTo>
                  <a:lnTo>
                    <a:pt x="306933" y="4712030"/>
                  </a:lnTo>
                  <a:lnTo>
                    <a:pt x="316547" y="4734712"/>
                  </a:lnTo>
                  <a:lnTo>
                    <a:pt x="326694" y="4765814"/>
                  </a:lnTo>
                  <a:lnTo>
                    <a:pt x="352945" y="4755667"/>
                  </a:lnTo>
                  <a:close/>
                </a:path>
                <a:path w="5934075" h="6906895">
                  <a:moveTo>
                    <a:pt x="377863" y="1107541"/>
                  </a:moveTo>
                  <a:lnTo>
                    <a:pt x="348119" y="1095667"/>
                  </a:lnTo>
                  <a:lnTo>
                    <a:pt x="333108" y="1140612"/>
                  </a:lnTo>
                  <a:lnTo>
                    <a:pt x="329095" y="1149870"/>
                  </a:lnTo>
                  <a:lnTo>
                    <a:pt x="355574" y="1160056"/>
                  </a:lnTo>
                  <a:lnTo>
                    <a:pt x="358470" y="1153312"/>
                  </a:lnTo>
                  <a:lnTo>
                    <a:pt x="375272" y="1115212"/>
                  </a:lnTo>
                  <a:lnTo>
                    <a:pt x="377863" y="1107541"/>
                  </a:lnTo>
                  <a:close/>
                </a:path>
                <a:path w="5934075" h="6906895">
                  <a:moveTo>
                    <a:pt x="386016" y="4834763"/>
                  </a:moveTo>
                  <a:lnTo>
                    <a:pt x="375272" y="4810912"/>
                  </a:lnTo>
                  <a:lnTo>
                    <a:pt x="362762" y="4782540"/>
                  </a:lnTo>
                  <a:lnTo>
                    <a:pt x="336410" y="4792929"/>
                  </a:lnTo>
                  <a:lnTo>
                    <a:pt x="350062" y="4823612"/>
                  </a:lnTo>
                  <a:lnTo>
                    <a:pt x="359981" y="4845393"/>
                  </a:lnTo>
                  <a:lnTo>
                    <a:pt x="386016" y="4834763"/>
                  </a:lnTo>
                  <a:close/>
                </a:path>
                <a:path w="5934075" h="6906895">
                  <a:moveTo>
                    <a:pt x="409270" y="1027950"/>
                  </a:moveTo>
                  <a:lnTo>
                    <a:pt x="383540" y="1017104"/>
                  </a:lnTo>
                  <a:lnTo>
                    <a:pt x="367423" y="1051712"/>
                  </a:lnTo>
                  <a:lnTo>
                    <a:pt x="359448" y="1069225"/>
                  </a:lnTo>
                  <a:lnTo>
                    <a:pt x="387032" y="1080452"/>
                  </a:lnTo>
                  <a:lnTo>
                    <a:pt x="392455" y="1064412"/>
                  </a:lnTo>
                  <a:lnTo>
                    <a:pt x="409270" y="1027950"/>
                  </a:lnTo>
                  <a:close/>
                </a:path>
                <a:path w="5934075" h="6906895">
                  <a:moveTo>
                    <a:pt x="416991" y="4914620"/>
                  </a:moveTo>
                  <a:lnTo>
                    <a:pt x="410019" y="4899812"/>
                  </a:lnTo>
                  <a:lnTo>
                    <a:pt x="396684" y="4861268"/>
                  </a:lnTo>
                  <a:lnTo>
                    <a:pt x="370992" y="4871961"/>
                  </a:lnTo>
                  <a:lnTo>
                    <a:pt x="385165" y="4912512"/>
                  </a:lnTo>
                  <a:lnTo>
                    <a:pt x="391414" y="4925644"/>
                  </a:lnTo>
                  <a:lnTo>
                    <a:pt x="416991" y="4914620"/>
                  </a:lnTo>
                  <a:close/>
                </a:path>
                <a:path w="5934075" h="6906895">
                  <a:moveTo>
                    <a:pt x="442099" y="949083"/>
                  </a:moveTo>
                  <a:lnTo>
                    <a:pt x="415683" y="937323"/>
                  </a:lnTo>
                  <a:lnTo>
                    <a:pt x="403288" y="962812"/>
                  </a:lnTo>
                  <a:lnTo>
                    <a:pt x="393534" y="990168"/>
                  </a:lnTo>
                  <a:lnTo>
                    <a:pt x="421411" y="1002131"/>
                  </a:lnTo>
                  <a:lnTo>
                    <a:pt x="427977" y="988212"/>
                  </a:lnTo>
                  <a:lnTo>
                    <a:pt x="442099" y="949083"/>
                  </a:lnTo>
                  <a:close/>
                </a:path>
                <a:path w="5934075" h="6906895">
                  <a:moveTo>
                    <a:pt x="454012" y="4991684"/>
                  </a:moveTo>
                  <a:lnTo>
                    <a:pt x="446316" y="4976012"/>
                  </a:lnTo>
                  <a:lnTo>
                    <a:pt x="429183" y="4940427"/>
                  </a:lnTo>
                  <a:lnTo>
                    <a:pt x="403758" y="4951590"/>
                  </a:lnTo>
                  <a:lnTo>
                    <a:pt x="421805" y="4988712"/>
                  </a:lnTo>
                  <a:lnTo>
                    <a:pt x="427405" y="5003774"/>
                  </a:lnTo>
                  <a:lnTo>
                    <a:pt x="454012" y="4991684"/>
                  </a:lnTo>
                  <a:close/>
                </a:path>
                <a:path w="5934075" h="6906895">
                  <a:moveTo>
                    <a:pt x="478688" y="872070"/>
                  </a:moveTo>
                  <a:lnTo>
                    <a:pt x="453936" y="860475"/>
                  </a:lnTo>
                  <a:lnTo>
                    <a:pt x="440702" y="886612"/>
                  </a:lnTo>
                  <a:lnTo>
                    <a:pt x="428320" y="911593"/>
                  </a:lnTo>
                  <a:lnTo>
                    <a:pt x="453415" y="922959"/>
                  </a:lnTo>
                  <a:lnTo>
                    <a:pt x="465035" y="899312"/>
                  </a:lnTo>
                  <a:lnTo>
                    <a:pt x="478688" y="872070"/>
                  </a:lnTo>
                  <a:close/>
                </a:path>
                <a:path w="5934075" h="6906895">
                  <a:moveTo>
                    <a:pt x="486930" y="5070399"/>
                  </a:moveTo>
                  <a:lnTo>
                    <a:pt x="484124" y="5064912"/>
                  </a:lnTo>
                  <a:lnTo>
                    <a:pt x="466255" y="5017363"/>
                  </a:lnTo>
                  <a:lnTo>
                    <a:pt x="437426" y="5030711"/>
                  </a:lnTo>
                  <a:lnTo>
                    <a:pt x="440702" y="5039512"/>
                  </a:lnTo>
                  <a:lnTo>
                    <a:pt x="459981" y="5077612"/>
                  </a:lnTo>
                  <a:lnTo>
                    <a:pt x="462330" y="5082184"/>
                  </a:lnTo>
                  <a:lnTo>
                    <a:pt x="486930" y="5070399"/>
                  </a:lnTo>
                  <a:close/>
                </a:path>
                <a:path w="5934075" h="6906895">
                  <a:moveTo>
                    <a:pt x="517550" y="796315"/>
                  </a:moveTo>
                  <a:lnTo>
                    <a:pt x="488035" y="781748"/>
                  </a:lnTo>
                  <a:lnTo>
                    <a:pt x="479640" y="797712"/>
                  </a:lnTo>
                  <a:lnTo>
                    <a:pt x="465480" y="834326"/>
                  </a:lnTo>
                  <a:lnTo>
                    <a:pt x="491515" y="846747"/>
                  </a:lnTo>
                  <a:lnTo>
                    <a:pt x="503593" y="823112"/>
                  </a:lnTo>
                  <a:lnTo>
                    <a:pt x="517550" y="796315"/>
                  </a:lnTo>
                  <a:close/>
                </a:path>
                <a:path w="5934075" h="6906895">
                  <a:moveTo>
                    <a:pt x="526275" y="5146484"/>
                  </a:moveTo>
                  <a:lnTo>
                    <a:pt x="523430" y="5141112"/>
                  </a:lnTo>
                  <a:lnTo>
                    <a:pt x="503593" y="5103012"/>
                  </a:lnTo>
                  <a:lnTo>
                    <a:pt x="499859" y="5095710"/>
                  </a:lnTo>
                  <a:lnTo>
                    <a:pt x="475449" y="5107597"/>
                  </a:lnTo>
                  <a:lnTo>
                    <a:pt x="479640" y="5115712"/>
                  </a:lnTo>
                  <a:lnTo>
                    <a:pt x="499668" y="5153812"/>
                  </a:lnTo>
                  <a:lnTo>
                    <a:pt x="502234" y="5158600"/>
                  </a:lnTo>
                  <a:lnTo>
                    <a:pt x="526275" y="5146484"/>
                  </a:lnTo>
                  <a:close/>
                </a:path>
                <a:path w="5934075" h="6906895">
                  <a:moveTo>
                    <a:pt x="552500" y="717791"/>
                  </a:moveTo>
                  <a:lnTo>
                    <a:pt x="528815" y="705485"/>
                  </a:lnTo>
                  <a:lnTo>
                    <a:pt x="520077" y="721512"/>
                  </a:lnTo>
                  <a:lnTo>
                    <a:pt x="501497" y="756196"/>
                  </a:lnTo>
                  <a:lnTo>
                    <a:pt x="529336" y="770166"/>
                  </a:lnTo>
                  <a:lnTo>
                    <a:pt x="543636" y="734212"/>
                  </a:lnTo>
                  <a:lnTo>
                    <a:pt x="552500" y="717791"/>
                  </a:lnTo>
                  <a:close/>
                </a:path>
                <a:path w="5934075" h="6906895">
                  <a:moveTo>
                    <a:pt x="566851" y="5222138"/>
                  </a:moveTo>
                  <a:lnTo>
                    <a:pt x="564197" y="5217312"/>
                  </a:lnTo>
                  <a:lnTo>
                    <a:pt x="543636" y="5179212"/>
                  </a:lnTo>
                  <a:lnTo>
                    <a:pt x="539711" y="5171821"/>
                  </a:lnTo>
                  <a:lnTo>
                    <a:pt x="515861" y="5184051"/>
                  </a:lnTo>
                  <a:lnTo>
                    <a:pt x="520077" y="5191912"/>
                  </a:lnTo>
                  <a:lnTo>
                    <a:pt x="538556" y="5237137"/>
                  </a:lnTo>
                  <a:lnTo>
                    <a:pt x="566851" y="5222138"/>
                  </a:lnTo>
                  <a:close/>
                </a:path>
                <a:path w="5934075" h="6906895">
                  <a:moveTo>
                    <a:pt x="593661" y="642747"/>
                  </a:moveTo>
                  <a:lnTo>
                    <a:pt x="570547" y="630135"/>
                  </a:lnTo>
                  <a:lnTo>
                    <a:pt x="561975" y="645312"/>
                  </a:lnTo>
                  <a:lnTo>
                    <a:pt x="542607" y="680237"/>
                  </a:lnTo>
                  <a:lnTo>
                    <a:pt x="566115" y="692645"/>
                  </a:lnTo>
                  <a:lnTo>
                    <a:pt x="585139" y="658012"/>
                  </a:lnTo>
                  <a:lnTo>
                    <a:pt x="593661" y="642747"/>
                  </a:lnTo>
                  <a:close/>
                </a:path>
                <a:path w="5934075" h="6906895">
                  <a:moveTo>
                    <a:pt x="608342" y="5296890"/>
                  </a:moveTo>
                  <a:lnTo>
                    <a:pt x="606425" y="5293512"/>
                  </a:lnTo>
                  <a:lnTo>
                    <a:pt x="585139" y="5255412"/>
                  </a:lnTo>
                  <a:lnTo>
                    <a:pt x="580605" y="5247170"/>
                  </a:lnTo>
                  <a:lnTo>
                    <a:pt x="551891" y="5262638"/>
                  </a:lnTo>
                  <a:lnTo>
                    <a:pt x="561975" y="5280812"/>
                  </a:lnTo>
                  <a:lnTo>
                    <a:pt x="579958" y="5312702"/>
                  </a:lnTo>
                  <a:lnTo>
                    <a:pt x="608342" y="5296890"/>
                  </a:lnTo>
                  <a:close/>
                </a:path>
                <a:path w="5934075" h="6906895">
                  <a:moveTo>
                    <a:pt x="635698" y="568617"/>
                  </a:moveTo>
                  <a:lnTo>
                    <a:pt x="613156" y="555701"/>
                  </a:lnTo>
                  <a:lnTo>
                    <a:pt x="605332" y="569112"/>
                  </a:lnTo>
                  <a:lnTo>
                    <a:pt x="584644" y="605180"/>
                  </a:lnTo>
                  <a:lnTo>
                    <a:pt x="607568" y="617905"/>
                  </a:lnTo>
                  <a:lnTo>
                    <a:pt x="628065" y="581812"/>
                  </a:lnTo>
                  <a:lnTo>
                    <a:pt x="635698" y="568617"/>
                  </a:lnTo>
                  <a:close/>
                </a:path>
                <a:path w="5934075" h="6906895">
                  <a:moveTo>
                    <a:pt x="650671" y="5370741"/>
                  </a:moveTo>
                  <a:lnTo>
                    <a:pt x="628065" y="5331612"/>
                  </a:lnTo>
                  <a:lnTo>
                    <a:pt x="622388" y="5321617"/>
                  </a:lnTo>
                  <a:lnTo>
                    <a:pt x="594182" y="5337594"/>
                  </a:lnTo>
                  <a:lnTo>
                    <a:pt x="605332" y="5357012"/>
                  </a:lnTo>
                  <a:lnTo>
                    <a:pt x="622833" y="5387035"/>
                  </a:lnTo>
                  <a:lnTo>
                    <a:pt x="650671" y="5370741"/>
                  </a:lnTo>
                  <a:close/>
                </a:path>
                <a:path w="5934075" h="6906895">
                  <a:moveTo>
                    <a:pt x="678510" y="495388"/>
                  </a:moveTo>
                  <a:lnTo>
                    <a:pt x="656564" y="482180"/>
                  </a:lnTo>
                  <a:lnTo>
                    <a:pt x="650100" y="492912"/>
                  </a:lnTo>
                  <a:lnTo>
                    <a:pt x="627519" y="531050"/>
                  </a:lnTo>
                  <a:lnTo>
                    <a:pt x="649859" y="544068"/>
                  </a:lnTo>
                  <a:lnTo>
                    <a:pt x="672414" y="505612"/>
                  </a:lnTo>
                  <a:lnTo>
                    <a:pt x="678510" y="495388"/>
                  </a:lnTo>
                  <a:close/>
                </a:path>
                <a:path w="5934075" h="6906895">
                  <a:moveTo>
                    <a:pt x="693953" y="5443982"/>
                  </a:moveTo>
                  <a:lnTo>
                    <a:pt x="672414" y="5407812"/>
                  </a:lnTo>
                  <a:lnTo>
                    <a:pt x="664997" y="5395176"/>
                  </a:lnTo>
                  <a:lnTo>
                    <a:pt x="637324" y="5411635"/>
                  </a:lnTo>
                  <a:lnTo>
                    <a:pt x="650100" y="5433212"/>
                  </a:lnTo>
                  <a:lnTo>
                    <a:pt x="666661" y="5460746"/>
                  </a:lnTo>
                  <a:lnTo>
                    <a:pt x="693953" y="5443982"/>
                  </a:lnTo>
                  <a:close/>
                </a:path>
                <a:path w="5934075" h="6906895">
                  <a:moveTo>
                    <a:pt x="722782" y="421855"/>
                  </a:moveTo>
                  <a:lnTo>
                    <a:pt x="701446" y="408368"/>
                  </a:lnTo>
                  <a:lnTo>
                    <a:pt x="696277" y="416712"/>
                  </a:lnTo>
                  <a:lnTo>
                    <a:pt x="673011" y="454812"/>
                  </a:lnTo>
                  <a:lnTo>
                    <a:pt x="671296" y="457682"/>
                  </a:lnTo>
                  <a:lnTo>
                    <a:pt x="693039" y="470992"/>
                  </a:lnTo>
                  <a:lnTo>
                    <a:pt x="695109" y="467512"/>
                  </a:lnTo>
                  <a:lnTo>
                    <a:pt x="718134" y="429412"/>
                  </a:lnTo>
                  <a:lnTo>
                    <a:pt x="722782" y="421855"/>
                  </a:lnTo>
                  <a:close/>
                </a:path>
                <a:path w="5934075" h="6906895">
                  <a:moveTo>
                    <a:pt x="738733" y="5517578"/>
                  </a:moveTo>
                  <a:lnTo>
                    <a:pt x="718134" y="5484012"/>
                  </a:lnTo>
                  <a:lnTo>
                    <a:pt x="708837" y="5468632"/>
                  </a:lnTo>
                  <a:lnTo>
                    <a:pt x="681710" y="5485562"/>
                  </a:lnTo>
                  <a:lnTo>
                    <a:pt x="696277" y="5509412"/>
                  </a:lnTo>
                  <a:lnTo>
                    <a:pt x="712012" y="5534825"/>
                  </a:lnTo>
                  <a:lnTo>
                    <a:pt x="738733" y="5517578"/>
                  </a:lnTo>
                  <a:close/>
                </a:path>
                <a:path w="5934075" h="6906895">
                  <a:moveTo>
                    <a:pt x="773595" y="352628"/>
                  </a:moveTo>
                  <a:lnTo>
                    <a:pt x="747242" y="335127"/>
                  </a:lnTo>
                  <a:lnTo>
                    <a:pt x="743800" y="340512"/>
                  </a:lnTo>
                  <a:lnTo>
                    <a:pt x="719874" y="378612"/>
                  </a:lnTo>
                  <a:lnTo>
                    <a:pt x="716648" y="383832"/>
                  </a:lnTo>
                  <a:lnTo>
                    <a:pt x="737768" y="397408"/>
                  </a:lnTo>
                  <a:lnTo>
                    <a:pt x="741514" y="391312"/>
                  </a:lnTo>
                  <a:lnTo>
                    <a:pt x="765213" y="365912"/>
                  </a:lnTo>
                  <a:lnTo>
                    <a:pt x="773595" y="352628"/>
                  </a:lnTo>
                  <a:close/>
                </a:path>
                <a:path w="5934075" h="6906895">
                  <a:moveTo>
                    <a:pt x="784174" y="5590273"/>
                  </a:moveTo>
                  <a:lnTo>
                    <a:pt x="765213" y="5560212"/>
                  </a:lnTo>
                  <a:lnTo>
                    <a:pt x="753833" y="5541924"/>
                  </a:lnTo>
                  <a:lnTo>
                    <a:pt x="729589" y="5557825"/>
                  </a:lnTo>
                  <a:lnTo>
                    <a:pt x="743800" y="5572912"/>
                  </a:lnTo>
                  <a:lnTo>
                    <a:pt x="763701" y="5604141"/>
                  </a:lnTo>
                  <a:lnTo>
                    <a:pt x="784174" y="5590273"/>
                  </a:lnTo>
                  <a:close/>
                </a:path>
                <a:path w="5934075" h="6906895">
                  <a:moveTo>
                    <a:pt x="819429" y="280758"/>
                  </a:moveTo>
                  <a:lnTo>
                    <a:pt x="793965" y="263004"/>
                  </a:lnTo>
                  <a:lnTo>
                    <a:pt x="792683" y="264312"/>
                  </a:lnTo>
                  <a:lnTo>
                    <a:pt x="768083" y="302412"/>
                  </a:lnTo>
                  <a:lnTo>
                    <a:pt x="762673" y="310908"/>
                  </a:lnTo>
                  <a:lnTo>
                    <a:pt x="788797" y="328536"/>
                  </a:lnTo>
                  <a:lnTo>
                    <a:pt x="813625" y="289712"/>
                  </a:lnTo>
                  <a:lnTo>
                    <a:pt x="819429" y="280758"/>
                  </a:lnTo>
                  <a:close/>
                </a:path>
                <a:path w="5934075" h="6906895">
                  <a:moveTo>
                    <a:pt x="835139" y="5658561"/>
                  </a:moveTo>
                  <a:lnTo>
                    <a:pt x="813625" y="5636412"/>
                  </a:lnTo>
                  <a:lnTo>
                    <a:pt x="799477" y="5614314"/>
                  </a:lnTo>
                  <a:lnTo>
                    <a:pt x="779221" y="5628271"/>
                  </a:lnTo>
                  <a:lnTo>
                    <a:pt x="792683" y="5649112"/>
                  </a:lnTo>
                  <a:lnTo>
                    <a:pt x="810387" y="5676176"/>
                  </a:lnTo>
                  <a:lnTo>
                    <a:pt x="835139" y="5658561"/>
                  </a:lnTo>
                  <a:close/>
                </a:path>
                <a:path w="5934075" h="6906895">
                  <a:moveTo>
                    <a:pt x="866533" y="210299"/>
                  </a:moveTo>
                  <a:lnTo>
                    <a:pt x="846391" y="195554"/>
                  </a:lnTo>
                  <a:lnTo>
                    <a:pt x="842860" y="200812"/>
                  </a:lnTo>
                  <a:lnTo>
                    <a:pt x="817613" y="238912"/>
                  </a:lnTo>
                  <a:lnTo>
                    <a:pt x="814222" y="242366"/>
                  </a:lnTo>
                  <a:lnTo>
                    <a:pt x="834834" y="256971"/>
                  </a:lnTo>
                  <a:lnTo>
                    <a:pt x="838301" y="251612"/>
                  </a:lnTo>
                  <a:lnTo>
                    <a:pt x="863307" y="213512"/>
                  </a:lnTo>
                  <a:lnTo>
                    <a:pt x="866533" y="210299"/>
                  </a:lnTo>
                  <a:close/>
                </a:path>
                <a:path w="5934075" h="6906895">
                  <a:moveTo>
                    <a:pt x="882497" y="5728779"/>
                  </a:moveTo>
                  <a:lnTo>
                    <a:pt x="863307" y="5699912"/>
                  </a:lnTo>
                  <a:lnTo>
                    <a:pt x="851382" y="5681738"/>
                  </a:lnTo>
                  <a:lnTo>
                    <a:pt x="826236" y="5699912"/>
                  </a:lnTo>
                  <a:lnTo>
                    <a:pt x="826033" y="5699912"/>
                  </a:lnTo>
                  <a:lnTo>
                    <a:pt x="842860" y="5725312"/>
                  </a:lnTo>
                  <a:lnTo>
                    <a:pt x="861860" y="5744184"/>
                  </a:lnTo>
                  <a:lnTo>
                    <a:pt x="882497" y="5728779"/>
                  </a:lnTo>
                  <a:close/>
                </a:path>
                <a:path w="5934075" h="6906895">
                  <a:moveTo>
                    <a:pt x="919086" y="142963"/>
                  </a:moveTo>
                  <a:lnTo>
                    <a:pt x="894740" y="124218"/>
                  </a:lnTo>
                  <a:lnTo>
                    <a:pt x="894334" y="124612"/>
                  </a:lnTo>
                  <a:lnTo>
                    <a:pt x="868438" y="162712"/>
                  </a:lnTo>
                  <a:lnTo>
                    <a:pt x="862215" y="171996"/>
                  </a:lnTo>
                  <a:lnTo>
                    <a:pt x="886612" y="190157"/>
                  </a:lnTo>
                  <a:lnTo>
                    <a:pt x="888644" y="188112"/>
                  </a:lnTo>
                  <a:lnTo>
                    <a:pt x="914285" y="150012"/>
                  </a:lnTo>
                  <a:lnTo>
                    <a:pt x="919086" y="142963"/>
                  </a:lnTo>
                  <a:close/>
                </a:path>
                <a:path w="5934075" h="6906895">
                  <a:moveTo>
                    <a:pt x="936548" y="5796115"/>
                  </a:moveTo>
                  <a:lnTo>
                    <a:pt x="914285" y="5763412"/>
                  </a:lnTo>
                  <a:lnTo>
                    <a:pt x="901319" y="5750572"/>
                  </a:lnTo>
                  <a:lnTo>
                    <a:pt x="879563" y="5767095"/>
                  </a:lnTo>
                  <a:lnTo>
                    <a:pt x="894334" y="5788812"/>
                  </a:lnTo>
                  <a:lnTo>
                    <a:pt x="912393" y="5815088"/>
                  </a:lnTo>
                  <a:lnTo>
                    <a:pt x="936548" y="5796115"/>
                  </a:lnTo>
                  <a:close/>
                </a:path>
                <a:path w="5934075" h="6906895">
                  <a:moveTo>
                    <a:pt x="973531" y="76403"/>
                  </a:moveTo>
                  <a:lnTo>
                    <a:pt x="950518" y="57810"/>
                  </a:lnTo>
                  <a:lnTo>
                    <a:pt x="947026" y="61112"/>
                  </a:lnTo>
                  <a:lnTo>
                    <a:pt x="920521" y="99212"/>
                  </a:lnTo>
                  <a:lnTo>
                    <a:pt x="915758" y="103847"/>
                  </a:lnTo>
                  <a:lnTo>
                    <a:pt x="935316" y="119138"/>
                  </a:lnTo>
                  <a:lnTo>
                    <a:pt x="940231" y="111912"/>
                  </a:lnTo>
                  <a:lnTo>
                    <a:pt x="966482" y="86512"/>
                  </a:lnTo>
                  <a:lnTo>
                    <a:pt x="973531" y="76403"/>
                  </a:lnTo>
                  <a:close/>
                </a:path>
                <a:path w="5934075" h="6906895">
                  <a:moveTo>
                    <a:pt x="990663" y="5862752"/>
                  </a:moveTo>
                  <a:lnTo>
                    <a:pt x="966482" y="5839612"/>
                  </a:lnTo>
                  <a:lnTo>
                    <a:pt x="952855" y="5819838"/>
                  </a:lnTo>
                  <a:lnTo>
                    <a:pt x="931189" y="5837136"/>
                  </a:lnTo>
                  <a:lnTo>
                    <a:pt x="947026" y="5852312"/>
                  </a:lnTo>
                  <a:lnTo>
                    <a:pt x="967714" y="5881700"/>
                  </a:lnTo>
                  <a:lnTo>
                    <a:pt x="990663" y="5862752"/>
                  </a:lnTo>
                  <a:close/>
                </a:path>
                <a:path w="5934075" h="6906895">
                  <a:moveTo>
                    <a:pt x="1020889" y="21615"/>
                  </a:moveTo>
                  <a:lnTo>
                    <a:pt x="999261" y="0"/>
                  </a:lnTo>
                  <a:lnTo>
                    <a:pt x="973848" y="35712"/>
                  </a:lnTo>
                  <a:lnTo>
                    <a:pt x="971575" y="37871"/>
                  </a:lnTo>
                  <a:lnTo>
                    <a:pt x="989888" y="52933"/>
                  </a:lnTo>
                  <a:lnTo>
                    <a:pt x="993038" y="48412"/>
                  </a:lnTo>
                  <a:lnTo>
                    <a:pt x="1019886" y="23012"/>
                  </a:lnTo>
                  <a:lnTo>
                    <a:pt x="1020889" y="21615"/>
                  </a:lnTo>
                  <a:close/>
                </a:path>
                <a:path w="5934075" h="6906895">
                  <a:moveTo>
                    <a:pt x="1045959" y="5927522"/>
                  </a:moveTo>
                  <a:lnTo>
                    <a:pt x="1019886" y="5903112"/>
                  </a:lnTo>
                  <a:lnTo>
                    <a:pt x="1013002" y="5893346"/>
                  </a:lnTo>
                  <a:lnTo>
                    <a:pt x="1007618" y="5885713"/>
                  </a:lnTo>
                  <a:lnTo>
                    <a:pt x="987158" y="5902896"/>
                  </a:lnTo>
                  <a:lnTo>
                    <a:pt x="995578" y="5910783"/>
                  </a:lnTo>
                  <a:lnTo>
                    <a:pt x="1000963" y="5915812"/>
                  </a:lnTo>
                  <a:lnTo>
                    <a:pt x="1023442" y="5947080"/>
                  </a:lnTo>
                  <a:lnTo>
                    <a:pt x="1045959" y="5927522"/>
                  </a:lnTo>
                  <a:close/>
                </a:path>
                <a:path w="5934075" h="6906895">
                  <a:moveTo>
                    <a:pt x="1101382" y="5991288"/>
                  </a:moveTo>
                  <a:lnTo>
                    <a:pt x="1074458" y="5966612"/>
                  </a:lnTo>
                  <a:lnTo>
                    <a:pt x="1062774" y="5950382"/>
                  </a:lnTo>
                  <a:lnTo>
                    <a:pt x="1043279" y="5967590"/>
                  </a:lnTo>
                  <a:lnTo>
                    <a:pt x="1056068" y="5979312"/>
                  </a:lnTo>
                  <a:lnTo>
                    <a:pt x="1079525" y="6011253"/>
                  </a:lnTo>
                  <a:lnTo>
                    <a:pt x="1101382" y="5991288"/>
                  </a:lnTo>
                  <a:close/>
                </a:path>
                <a:path w="5934075" h="6906895">
                  <a:moveTo>
                    <a:pt x="1158646" y="6055690"/>
                  </a:moveTo>
                  <a:lnTo>
                    <a:pt x="1130173" y="6030112"/>
                  </a:lnTo>
                  <a:lnTo>
                    <a:pt x="1118450" y="6014161"/>
                  </a:lnTo>
                  <a:lnTo>
                    <a:pt x="1099769" y="6031535"/>
                  </a:lnTo>
                  <a:lnTo>
                    <a:pt x="1112329" y="6042812"/>
                  </a:lnTo>
                  <a:lnTo>
                    <a:pt x="1137335" y="6076200"/>
                  </a:lnTo>
                  <a:lnTo>
                    <a:pt x="1158646" y="6055690"/>
                  </a:lnTo>
                  <a:close/>
                </a:path>
                <a:path w="5934075" h="6906895">
                  <a:moveTo>
                    <a:pt x="1221790" y="6114161"/>
                  </a:moveTo>
                  <a:lnTo>
                    <a:pt x="1215809" y="6106312"/>
                  </a:lnTo>
                  <a:lnTo>
                    <a:pt x="1180249" y="6074829"/>
                  </a:lnTo>
                  <a:lnTo>
                    <a:pt x="1158367" y="6096266"/>
                  </a:lnTo>
                  <a:lnTo>
                    <a:pt x="1198791" y="6131712"/>
                  </a:lnTo>
                  <a:lnTo>
                    <a:pt x="1201305" y="6134976"/>
                  </a:lnTo>
                  <a:lnTo>
                    <a:pt x="1221790" y="6114161"/>
                  </a:lnTo>
                  <a:close/>
                </a:path>
                <a:path w="5934075" h="6906895">
                  <a:moveTo>
                    <a:pt x="1280922" y="6175540"/>
                  </a:moveTo>
                  <a:lnTo>
                    <a:pt x="1274216" y="6169812"/>
                  </a:lnTo>
                  <a:lnTo>
                    <a:pt x="1244892" y="6144412"/>
                  </a:lnTo>
                  <a:lnTo>
                    <a:pt x="1239278" y="6137059"/>
                  </a:lnTo>
                  <a:lnTo>
                    <a:pt x="1219034" y="6157988"/>
                  </a:lnTo>
                  <a:lnTo>
                    <a:pt x="1228153" y="6169812"/>
                  </a:lnTo>
                  <a:lnTo>
                    <a:pt x="1257769" y="6195212"/>
                  </a:lnTo>
                  <a:lnTo>
                    <a:pt x="1260449" y="6197485"/>
                  </a:lnTo>
                  <a:lnTo>
                    <a:pt x="1280922" y="6175540"/>
                  </a:lnTo>
                  <a:close/>
                </a:path>
                <a:path w="5934075" h="6906895">
                  <a:moveTo>
                    <a:pt x="1345158" y="6230251"/>
                  </a:moveTo>
                  <a:lnTo>
                    <a:pt x="1333652" y="6220612"/>
                  </a:lnTo>
                  <a:lnTo>
                    <a:pt x="1302397" y="6193904"/>
                  </a:lnTo>
                  <a:lnTo>
                    <a:pt x="1282242" y="6215926"/>
                  </a:lnTo>
                  <a:lnTo>
                    <a:pt x="1317777" y="6246012"/>
                  </a:lnTo>
                  <a:lnTo>
                    <a:pt x="1325549" y="6252464"/>
                  </a:lnTo>
                  <a:lnTo>
                    <a:pt x="1345158" y="6230251"/>
                  </a:lnTo>
                  <a:close/>
                </a:path>
                <a:path w="5934075" h="6906895">
                  <a:moveTo>
                    <a:pt x="1411173" y="6285547"/>
                  </a:moveTo>
                  <a:lnTo>
                    <a:pt x="1366888" y="6248451"/>
                  </a:lnTo>
                  <a:lnTo>
                    <a:pt x="1347597" y="6270752"/>
                  </a:lnTo>
                  <a:lnTo>
                    <a:pt x="1392491" y="6307988"/>
                  </a:lnTo>
                  <a:lnTo>
                    <a:pt x="1411173" y="6285547"/>
                  </a:lnTo>
                  <a:close/>
                </a:path>
                <a:path w="5934075" h="6906895">
                  <a:moveTo>
                    <a:pt x="1477518" y="6340119"/>
                  </a:moveTo>
                  <a:lnTo>
                    <a:pt x="1433296" y="6303911"/>
                  </a:lnTo>
                  <a:lnTo>
                    <a:pt x="1414894" y="6326467"/>
                  </a:lnTo>
                  <a:lnTo>
                    <a:pt x="1459712" y="6362814"/>
                  </a:lnTo>
                  <a:lnTo>
                    <a:pt x="1477518" y="6340119"/>
                  </a:lnTo>
                  <a:close/>
                </a:path>
                <a:path w="5934075" h="6906895">
                  <a:moveTo>
                    <a:pt x="1543545" y="6393739"/>
                  </a:moveTo>
                  <a:lnTo>
                    <a:pt x="1517700" y="6373012"/>
                  </a:lnTo>
                  <a:lnTo>
                    <a:pt x="1499539" y="6358153"/>
                  </a:lnTo>
                  <a:lnTo>
                    <a:pt x="1482051" y="6380924"/>
                  </a:lnTo>
                  <a:lnTo>
                    <a:pt x="1503616" y="6398412"/>
                  </a:lnTo>
                  <a:lnTo>
                    <a:pt x="1526616" y="6416688"/>
                  </a:lnTo>
                  <a:lnTo>
                    <a:pt x="1543545" y="6393739"/>
                  </a:lnTo>
                  <a:close/>
                </a:path>
                <a:path w="5934075" h="6906895">
                  <a:moveTo>
                    <a:pt x="1609305" y="6446469"/>
                  </a:moveTo>
                  <a:lnTo>
                    <a:pt x="1565541" y="6411379"/>
                  </a:lnTo>
                  <a:lnTo>
                    <a:pt x="1548930" y="6434391"/>
                  </a:lnTo>
                  <a:lnTo>
                    <a:pt x="1593291" y="6469621"/>
                  </a:lnTo>
                  <a:lnTo>
                    <a:pt x="1609305" y="6446469"/>
                  </a:lnTo>
                  <a:close/>
                </a:path>
                <a:path w="5934075" h="6906895">
                  <a:moveTo>
                    <a:pt x="1682445" y="6491414"/>
                  </a:moveTo>
                  <a:lnTo>
                    <a:pt x="1644827" y="6461912"/>
                  </a:lnTo>
                  <a:lnTo>
                    <a:pt x="1635861" y="6458369"/>
                  </a:lnTo>
                  <a:lnTo>
                    <a:pt x="1619567" y="6482448"/>
                  </a:lnTo>
                  <a:lnTo>
                    <a:pt x="1631975" y="6487312"/>
                  </a:lnTo>
                  <a:lnTo>
                    <a:pt x="1667332" y="6514782"/>
                  </a:lnTo>
                  <a:lnTo>
                    <a:pt x="1682445" y="6491414"/>
                  </a:lnTo>
                  <a:close/>
                </a:path>
                <a:path w="5934075" h="6906895">
                  <a:moveTo>
                    <a:pt x="1755178" y="6535407"/>
                  </a:moveTo>
                  <a:lnTo>
                    <a:pt x="1742274" y="6525412"/>
                  </a:lnTo>
                  <a:lnTo>
                    <a:pt x="1709597" y="6512712"/>
                  </a:lnTo>
                  <a:lnTo>
                    <a:pt x="1704924" y="6509055"/>
                  </a:lnTo>
                  <a:lnTo>
                    <a:pt x="1690116" y="6532473"/>
                  </a:lnTo>
                  <a:lnTo>
                    <a:pt x="1697380" y="6538112"/>
                  </a:lnTo>
                  <a:lnTo>
                    <a:pt x="1730375" y="6550812"/>
                  </a:lnTo>
                  <a:lnTo>
                    <a:pt x="1740992" y="6558953"/>
                  </a:lnTo>
                  <a:lnTo>
                    <a:pt x="1755178" y="6535407"/>
                  </a:lnTo>
                  <a:close/>
                </a:path>
                <a:path w="5934075" h="6906895">
                  <a:moveTo>
                    <a:pt x="1828774" y="6579286"/>
                  </a:moveTo>
                  <a:lnTo>
                    <a:pt x="1808149" y="6563512"/>
                  </a:lnTo>
                  <a:lnTo>
                    <a:pt x="1778622" y="6552158"/>
                  </a:lnTo>
                  <a:lnTo>
                    <a:pt x="1764296" y="6576504"/>
                  </a:lnTo>
                  <a:lnTo>
                    <a:pt x="1796897" y="6588912"/>
                  </a:lnTo>
                  <a:lnTo>
                    <a:pt x="1815503" y="6603009"/>
                  </a:lnTo>
                  <a:lnTo>
                    <a:pt x="1828774" y="6579286"/>
                  </a:lnTo>
                  <a:close/>
                </a:path>
                <a:path w="5934075" h="6906895">
                  <a:moveTo>
                    <a:pt x="1902294" y="6622478"/>
                  </a:moveTo>
                  <a:lnTo>
                    <a:pt x="1874748" y="6601612"/>
                  </a:lnTo>
                  <a:lnTo>
                    <a:pt x="1853336" y="6593472"/>
                  </a:lnTo>
                  <a:lnTo>
                    <a:pt x="1840014" y="6617932"/>
                  </a:lnTo>
                  <a:lnTo>
                    <a:pt x="1864144" y="6627012"/>
                  </a:lnTo>
                  <a:lnTo>
                    <a:pt x="1889950" y="6646380"/>
                  </a:lnTo>
                  <a:lnTo>
                    <a:pt x="1902294" y="6622478"/>
                  </a:lnTo>
                  <a:close/>
                </a:path>
                <a:path w="5934075" h="6906895">
                  <a:moveTo>
                    <a:pt x="1981758" y="6654584"/>
                  </a:moveTo>
                  <a:lnTo>
                    <a:pt x="1928317" y="6634531"/>
                  </a:lnTo>
                  <a:lnTo>
                    <a:pt x="1915972" y="6659105"/>
                  </a:lnTo>
                  <a:lnTo>
                    <a:pt x="1966226" y="6677812"/>
                  </a:lnTo>
                  <a:lnTo>
                    <a:pt x="1969566" y="6680289"/>
                  </a:lnTo>
                  <a:lnTo>
                    <a:pt x="1981758" y="6654584"/>
                  </a:lnTo>
                  <a:close/>
                </a:path>
                <a:path w="5934075" h="6906895">
                  <a:moveTo>
                    <a:pt x="2056993" y="6695262"/>
                  </a:moveTo>
                  <a:lnTo>
                    <a:pt x="2044001" y="6690512"/>
                  </a:lnTo>
                  <a:lnTo>
                    <a:pt x="2009851" y="6665112"/>
                  </a:lnTo>
                  <a:lnTo>
                    <a:pt x="2008276" y="6664528"/>
                  </a:lnTo>
                  <a:lnTo>
                    <a:pt x="1993023" y="6697637"/>
                  </a:lnTo>
                  <a:lnTo>
                    <a:pt x="2000567" y="6703212"/>
                  </a:lnTo>
                  <a:lnTo>
                    <a:pt x="2046376" y="6719798"/>
                  </a:lnTo>
                  <a:lnTo>
                    <a:pt x="2056993" y="6695262"/>
                  </a:lnTo>
                  <a:close/>
                </a:path>
                <a:path w="5934075" h="6906895">
                  <a:moveTo>
                    <a:pt x="2137105" y="6724523"/>
                  </a:moveTo>
                  <a:lnTo>
                    <a:pt x="2083854" y="6705079"/>
                  </a:lnTo>
                  <a:lnTo>
                    <a:pt x="2073567" y="6729628"/>
                  </a:lnTo>
                  <a:lnTo>
                    <a:pt x="2127466" y="6749135"/>
                  </a:lnTo>
                  <a:lnTo>
                    <a:pt x="2137105" y="6724523"/>
                  </a:lnTo>
                  <a:close/>
                </a:path>
                <a:path w="5934075" h="6906895">
                  <a:moveTo>
                    <a:pt x="2218067" y="6754088"/>
                  </a:moveTo>
                  <a:lnTo>
                    <a:pt x="2163800" y="6734264"/>
                  </a:lnTo>
                  <a:lnTo>
                    <a:pt x="2154478" y="6758902"/>
                  </a:lnTo>
                  <a:lnTo>
                    <a:pt x="2209419" y="6778777"/>
                  </a:lnTo>
                  <a:lnTo>
                    <a:pt x="2218067" y="6754088"/>
                  </a:lnTo>
                  <a:close/>
                </a:path>
                <a:path w="5934075" h="6906895">
                  <a:moveTo>
                    <a:pt x="2298712" y="6783540"/>
                  </a:moveTo>
                  <a:lnTo>
                    <a:pt x="2245080" y="6763956"/>
                  </a:lnTo>
                  <a:lnTo>
                    <a:pt x="2236736" y="6788671"/>
                  </a:lnTo>
                  <a:lnTo>
                    <a:pt x="2291042" y="6808305"/>
                  </a:lnTo>
                  <a:lnTo>
                    <a:pt x="2298712" y="6783540"/>
                  </a:lnTo>
                  <a:close/>
                </a:path>
                <a:path w="5934075" h="6906895">
                  <a:moveTo>
                    <a:pt x="2380767" y="6804812"/>
                  </a:moveTo>
                  <a:lnTo>
                    <a:pt x="2356967" y="6804812"/>
                  </a:lnTo>
                  <a:lnTo>
                    <a:pt x="2325446" y="6793306"/>
                  </a:lnTo>
                  <a:lnTo>
                    <a:pt x="2318080" y="6818096"/>
                  </a:lnTo>
                  <a:lnTo>
                    <a:pt x="2371890" y="6837566"/>
                  </a:lnTo>
                  <a:lnTo>
                    <a:pt x="2380767" y="6804812"/>
                  </a:lnTo>
                  <a:close/>
                </a:path>
                <a:path w="5934075" h="6906895">
                  <a:moveTo>
                    <a:pt x="2462174" y="6829882"/>
                  </a:moveTo>
                  <a:lnTo>
                    <a:pt x="2408212" y="6810540"/>
                  </a:lnTo>
                  <a:lnTo>
                    <a:pt x="2399868" y="6842912"/>
                  </a:lnTo>
                  <a:lnTo>
                    <a:pt x="2422436" y="6842912"/>
                  </a:lnTo>
                  <a:lnTo>
                    <a:pt x="2456370" y="6854939"/>
                  </a:lnTo>
                  <a:lnTo>
                    <a:pt x="2462174" y="6829882"/>
                  </a:lnTo>
                  <a:close/>
                </a:path>
                <a:path w="5934075" h="6906895">
                  <a:moveTo>
                    <a:pt x="2547480" y="6842912"/>
                  </a:moveTo>
                  <a:lnTo>
                    <a:pt x="2534285" y="6842912"/>
                  </a:lnTo>
                  <a:lnTo>
                    <a:pt x="2498674" y="6830212"/>
                  </a:lnTo>
                  <a:lnTo>
                    <a:pt x="2491676" y="6830212"/>
                  </a:lnTo>
                  <a:lnTo>
                    <a:pt x="2484145" y="6864782"/>
                  </a:lnTo>
                  <a:lnTo>
                    <a:pt x="2494127" y="6868312"/>
                  </a:lnTo>
                  <a:lnTo>
                    <a:pt x="2530094" y="6868312"/>
                  </a:lnTo>
                  <a:lnTo>
                    <a:pt x="2541816" y="6872452"/>
                  </a:lnTo>
                  <a:lnTo>
                    <a:pt x="2547480" y="6842912"/>
                  </a:lnTo>
                  <a:close/>
                </a:path>
                <a:path w="5934075" h="6906895">
                  <a:moveTo>
                    <a:pt x="2631478" y="6855612"/>
                  </a:moveTo>
                  <a:lnTo>
                    <a:pt x="2605709" y="6855612"/>
                  </a:lnTo>
                  <a:lnTo>
                    <a:pt x="2576004" y="6845071"/>
                  </a:lnTo>
                  <a:lnTo>
                    <a:pt x="2569591" y="6881012"/>
                  </a:lnTo>
                  <a:lnTo>
                    <a:pt x="2602204" y="6881012"/>
                  </a:lnTo>
                  <a:lnTo>
                    <a:pt x="2626309" y="6889483"/>
                  </a:lnTo>
                  <a:lnTo>
                    <a:pt x="2631478" y="6855612"/>
                  </a:lnTo>
                  <a:close/>
                </a:path>
                <a:path w="5934075" h="6906895">
                  <a:moveTo>
                    <a:pt x="2714929" y="6868312"/>
                  </a:moveTo>
                  <a:lnTo>
                    <a:pt x="2677337" y="6868312"/>
                  </a:lnTo>
                  <a:lnTo>
                    <a:pt x="2658973" y="6861810"/>
                  </a:lnTo>
                  <a:lnTo>
                    <a:pt x="2654516" y="6893712"/>
                  </a:lnTo>
                  <a:lnTo>
                    <a:pt x="2710777" y="6893712"/>
                  </a:lnTo>
                  <a:lnTo>
                    <a:pt x="2711983" y="6894144"/>
                  </a:lnTo>
                  <a:lnTo>
                    <a:pt x="2712034" y="6893712"/>
                  </a:lnTo>
                  <a:lnTo>
                    <a:pt x="2714929" y="6868312"/>
                  </a:lnTo>
                  <a:close/>
                </a:path>
                <a:path w="5934075" h="6906895">
                  <a:moveTo>
                    <a:pt x="2800400" y="6881012"/>
                  </a:moveTo>
                  <a:lnTo>
                    <a:pt x="2785110" y="6881012"/>
                  </a:lnTo>
                  <a:lnTo>
                    <a:pt x="2749156" y="6868312"/>
                  </a:lnTo>
                  <a:lnTo>
                    <a:pt x="2743949" y="6868312"/>
                  </a:lnTo>
                  <a:lnTo>
                    <a:pt x="2740342" y="6904075"/>
                  </a:lnTo>
                  <a:lnTo>
                    <a:pt x="2747048" y="6906412"/>
                  </a:lnTo>
                  <a:lnTo>
                    <a:pt x="2798495" y="6906412"/>
                  </a:lnTo>
                  <a:lnTo>
                    <a:pt x="2800400" y="6881012"/>
                  </a:lnTo>
                  <a:close/>
                </a:path>
                <a:path w="5934075" h="6906895">
                  <a:moveTo>
                    <a:pt x="2885744" y="6881012"/>
                  </a:moveTo>
                  <a:lnTo>
                    <a:pt x="2829026" y="6881012"/>
                  </a:lnTo>
                  <a:lnTo>
                    <a:pt x="2827464" y="6906412"/>
                  </a:lnTo>
                  <a:lnTo>
                    <a:pt x="2884830" y="6906412"/>
                  </a:lnTo>
                  <a:lnTo>
                    <a:pt x="2885744" y="6881012"/>
                  </a:lnTo>
                  <a:close/>
                </a:path>
                <a:path w="5934075" h="6906895">
                  <a:moveTo>
                    <a:pt x="2969933" y="6906412"/>
                  </a:moveTo>
                  <a:lnTo>
                    <a:pt x="2969920" y="6881012"/>
                  </a:lnTo>
                  <a:lnTo>
                    <a:pt x="2913926" y="6881012"/>
                  </a:lnTo>
                  <a:lnTo>
                    <a:pt x="2913329" y="6906412"/>
                  </a:lnTo>
                  <a:lnTo>
                    <a:pt x="2969933" y="6906412"/>
                  </a:lnTo>
                  <a:close/>
                </a:path>
                <a:path w="5934075" h="6906895">
                  <a:moveTo>
                    <a:pt x="3055074" y="6906412"/>
                  </a:moveTo>
                  <a:lnTo>
                    <a:pt x="3054083" y="6881012"/>
                  </a:lnTo>
                  <a:lnTo>
                    <a:pt x="2997873" y="6881012"/>
                  </a:lnTo>
                  <a:lnTo>
                    <a:pt x="2998216" y="6906412"/>
                  </a:lnTo>
                  <a:lnTo>
                    <a:pt x="3055074" y="6906412"/>
                  </a:lnTo>
                  <a:close/>
                </a:path>
                <a:path w="5934075" h="6906895">
                  <a:moveTo>
                    <a:pt x="3141497" y="6906412"/>
                  </a:moveTo>
                  <a:lnTo>
                    <a:pt x="3139529" y="6881012"/>
                  </a:lnTo>
                  <a:lnTo>
                    <a:pt x="3082442" y="6881012"/>
                  </a:lnTo>
                  <a:lnTo>
                    <a:pt x="3083750" y="6906412"/>
                  </a:lnTo>
                  <a:lnTo>
                    <a:pt x="3141497" y="6906412"/>
                  </a:lnTo>
                  <a:close/>
                </a:path>
                <a:path w="5934075" h="6906895">
                  <a:moveTo>
                    <a:pt x="3228048" y="6893712"/>
                  </a:moveTo>
                  <a:lnTo>
                    <a:pt x="3225088" y="6868312"/>
                  </a:lnTo>
                  <a:lnTo>
                    <a:pt x="3184791" y="6868312"/>
                  </a:lnTo>
                  <a:lnTo>
                    <a:pt x="3167773" y="6874332"/>
                  </a:lnTo>
                  <a:lnTo>
                    <a:pt x="3170682" y="6906412"/>
                  </a:lnTo>
                  <a:lnTo>
                    <a:pt x="3186900" y="6906412"/>
                  </a:lnTo>
                  <a:lnTo>
                    <a:pt x="3223171" y="6893712"/>
                  </a:lnTo>
                  <a:lnTo>
                    <a:pt x="3228048" y="6893712"/>
                  </a:lnTo>
                  <a:close/>
                </a:path>
                <a:path w="5934075" h="6906895">
                  <a:moveTo>
                    <a:pt x="3313353" y="6887477"/>
                  </a:moveTo>
                  <a:lnTo>
                    <a:pt x="3308413" y="6855612"/>
                  </a:lnTo>
                  <a:lnTo>
                    <a:pt x="3292449" y="6855612"/>
                  </a:lnTo>
                  <a:lnTo>
                    <a:pt x="3256597" y="6868312"/>
                  </a:lnTo>
                  <a:lnTo>
                    <a:pt x="3253536" y="6868312"/>
                  </a:lnTo>
                  <a:lnTo>
                    <a:pt x="3256826" y="6893712"/>
                  </a:lnTo>
                  <a:lnTo>
                    <a:pt x="3295599" y="6893712"/>
                  </a:lnTo>
                  <a:lnTo>
                    <a:pt x="3313353" y="6887477"/>
                  </a:lnTo>
                  <a:close/>
                </a:path>
                <a:path w="5934075" h="6906895">
                  <a:moveTo>
                    <a:pt x="3397872" y="6870420"/>
                  </a:moveTo>
                  <a:lnTo>
                    <a:pt x="3392525" y="6842912"/>
                  </a:lnTo>
                  <a:lnTo>
                    <a:pt x="3363976" y="6842912"/>
                  </a:lnTo>
                  <a:lnTo>
                    <a:pt x="3336556" y="6852666"/>
                  </a:lnTo>
                  <a:lnTo>
                    <a:pt x="3341319" y="6881012"/>
                  </a:lnTo>
                  <a:lnTo>
                    <a:pt x="3367824" y="6881012"/>
                  </a:lnTo>
                  <a:lnTo>
                    <a:pt x="3397872" y="6870420"/>
                  </a:lnTo>
                  <a:close/>
                </a:path>
                <a:path w="5934075" h="6906895">
                  <a:moveTo>
                    <a:pt x="3483356" y="6852894"/>
                  </a:moveTo>
                  <a:lnTo>
                    <a:pt x="3477488" y="6827825"/>
                  </a:lnTo>
                  <a:lnTo>
                    <a:pt x="3470821" y="6830212"/>
                  </a:lnTo>
                  <a:lnTo>
                    <a:pt x="3435273" y="6830212"/>
                  </a:lnTo>
                  <a:lnTo>
                    <a:pt x="3420237" y="6835584"/>
                  </a:lnTo>
                  <a:lnTo>
                    <a:pt x="3427031" y="6868312"/>
                  </a:lnTo>
                  <a:lnTo>
                    <a:pt x="3439820" y="6868312"/>
                  </a:lnTo>
                  <a:lnTo>
                    <a:pt x="3483356" y="6852894"/>
                  </a:lnTo>
                  <a:close/>
                </a:path>
                <a:path w="5934075" h="6906895">
                  <a:moveTo>
                    <a:pt x="3567646" y="6835534"/>
                  </a:moveTo>
                  <a:lnTo>
                    <a:pt x="3559251" y="6804812"/>
                  </a:lnTo>
                  <a:lnTo>
                    <a:pt x="3541674" y="6804812"/>
                  </a:lnTo>
                  <a:lnTo>
                    <a:pt x="3504908" y="6817995"/>
                  </a:lnTo>
                  <a:lnTo>
                    <a:pt x="3511105" y="6843065"/>
                  </a:lnTo>
                  <a:lnTo>
                    <a:pt x="3511512" y="6842912"/>
                  </a:lnTo>
                  <a:lnTo>
                    <a:pt x="3547249" y="6842912"/>
                  </a:lnTo>
                  <a:lnTo>
                    <a:pt x="3567646" y="6835534"/>
                  </a:lnTo>
                  <a:close/>
                </a:path>
                <a:path w="5934075" h="6906895">
                  <a:moveTo>
                    <a:pt x="3648557" y="6806273"/>
                  </a:moveTo>
                  <a:lnTo>
                    <a:pt x="3640810" y="6781508"/>
                  </a:lnTo>
                  <a:lnTo>
                    <a:pt x="3587458" y="6800990"/>
                  </a:lnTo>
                  <a:lnTo>
                    <a:pt x="3594570" y="6825793"/>
                  </a:lnTo>
                  <a:lnTo>
                    <a:pt x="3648557" y="6806273"/>
                  </a:lnTo>
                  <a:close/>
                </a:path>
                <a:path w="5934075" h="6906895">
                  <a:moveTo>
                    <a:pt x="3730244" y="6776720"/>
                  </a:moveTo>
                  <a:lnTo>
                    <a:pt x="3721519" y="6752031"/>
                  </a:lnTo>
                  <a:lnTo>
                    <a:pt x="3667633" y="6771703"/>
                  </a:lnTo>
                  <a:lnTo>
                    <a:pt x="3675710" y="6796443"/>
                  </a:lnTo>
                  <a:lnTo>
                    <a:pt x="3730244" y="6776720"/>
                  </a:lnTo>
                  <a:close/>
                </a:path>
                <a:path w="5934075" h="6906895">
                  <a:moveTo>
                    <a:pt x="3812070" y="6747103"/>
                  </a:moveTo>
                  <a:lnTo>
                    <a:pt x="3802367" y="6722504"/>
                  </a:lnTo>
                  <a:lnTo>
                    <a:pt x="3748646" y="6742125"/>
                  </a:lnTo>
                  <a:lnTo>
                    <a:pt x="3757701" y="6766776"/>
                  </a:lnTo>
                  <a:lnTo>
                    <a:pt x="3812070" y="6747103"/>
                  </a:lnTo>
                  <a:close/>
                </a:path>
                <a:path w="5934075" h="6906895">
                  <a:moveTo>
                    <a:pt x="3893261" y="6717741"/>
                  </a:moveTo>
                  <a:lnTo>
                    <a:pt x="3882580" y="6693205"/>
                  </a:lnTo>
                  <a:lnTo>
                    <a:pt x="3828986" y="6712775"/>
                  </a:lnTo>
                  <a:lnTo>
                    <a:pt x="3839019" y="6737363"/>
                  </a:lnTo>
                  <a:lnTo>
                    <a:pt x="3893261" y="6717741"/>
                  </a:lnTo>
                  <a:close/>
                </a:path>
                <a:path w="5934075" h="6906895">
                  <a:moveTo>
                    <a:pt x="3969486" y="6677165"/>
                  </a:moveTo>
                  <a:lnTo>
                    <a:pt x="3957726" y="6652501"/>
                  </a:lnTo>
                  <a:lnTo>
                    <a:pt x="3924084" y="6665112"/>
                  </a:lnTo>
                  <a:lnTo>
                    <a:pt x="3907117" y="6677736"/>
                  </a:lnTo>
                  <a:lnTo>
                    <a:pt x="3920642" y="6707822"/>
                  </a:lnTo>
                  <a:lnTo>
                    <a:pt x="3933380" y="6703212"/>
                  </a:lnTo>
                  <a:lnTo>
                    <a:pt x="3967924" y="6677736"/>
                  </a:lnTo>
                  <a:lnTo>
                    <a:pt x="3969486" y="6677165"/>
                  </a:lnTo>
                  <a:close/>
                </a:path>
                <a:path w="5934075" h="6906895">
                  <a:moveTo>
                    <a:pt x="4048899" y="6642697"/>
                  </a:moveTo>
                  <a:lnTo>
                    <a:pt x="4048785" y="6642481"/>
                  </a:lnTo>
                  <a:lnTo>
                    <a:pt x="4036491" y="6618808"/>
                  </a:lnTo>
                  <a:lnTo>
                    <a:pt x="4025646" y="6627012"/>
                  </a:lnTo>
                  <a:lnTo>
                    <a:pt x="3984434" y="6642481"/>
                  </a:lnTo>
                  <a:lnTo>
                    <a:pt x="3984536" y="6642697"/>
                  </a:lnTo>
                  <a:lnTo>
                    <a:pt x="3996512" y="6667093"/>
                  </a:lnTo>
                  <a:lnTo>
                    <a:pt x="4035933" y="6652412"/>
                  </a:lnTo>
                  <a:lnTo>
                    <a:pt x="4048899" y="6642697"/>
                  </a:lnTo>
                  <a:close/>
                </a:path>
                <a:path w="5934075" h="6906895">
                  <a:moveTo>
                    <a:pt x="4123245" y="6599364"/>
                  </a:moveTo>
                  <a:lnTo>
                    <a:pt x="4109923" y="6575653"/>
                  </a:lnTo>
                  <a:lnTo>
                    <a:pt x="4092575" y="6588912"/>
                  </a:lnTo>
                  <a:lnTo>
                    <a:pt x="4059605" y="6601460"/>
                  </a:lnTo>
                  <a:lnTo>
                    <a:pt x="4072661" y="6625945"/>
                  </a:lnTo>
                  <a:lnTo>
                    <a:pt x="4103509" y="6614312"/>
                  </a:lnTo>
                  <a:lnTo>
                    <a:pt x="4123245" y="6599364"/>
                  </a:lnTo>
                  <a:close/>
                </a:path>
                <a:path w="5934075" h="6906895">
                  <a:moveTo>
                    <a:pt x="4197781" y="6555245"/>
                  </a:moveTo>
                  <a:lnTo>
                    <a:pt x="4183532" y="6531711"/>
                  </a:lnTo>
                  <a:lnTo>
                    <a:pt x="4158818" y="6550812"/>
                  </a:lnTo>
                  <a:lnTo>
                    <a:pt x="4133989" y="6560363"/>
                  </a:lnTo>
                  <a:lnTo>
                    <a:pt x="4148036" y="6584734"/>
                  </a:lnTo>
                  <a:lnTo>
                    <a:pt x="4170400" y="6576212"/>
                  </a:lnTo>
                  <a:lnTo>
                    <a:pt x="4197781" y="6555245"/>
                  </a:lnTo>
                  <a:close/>
                </a:path>
                <a:path w="5934075" h="6906895">
                  <a:moveTo>
                    <a:pt x="4271365" y="6511087"/>
                  </a:moveTo>
                  <a:lnTo>
                    <a:pt x="4256189" y="6487744"/>
                  </a:lnTo>
                  <a:lnTo>
                    <a:pt x="4224350" y="6512712"/>
                  </a:lnTo>
                  <a:lnTo>
                    <a:pt x="4208742" y="6518783"/>
                  </a:lnTo>
                  <a:lnTo>
                    <a:pt x="4223778" y="6543040"/>
                  </a:lnTo>
                  <a:lnTo>
                    <a:pt x="4236567" y="6538112"/>
                  </a:lnTo>
                  <a:lnTo>
                    <a:pt x="4271365" y="6511087"/>
                  </a:lnTo>
                  <a:close/>
                </a:path>
                <a:path w="5934075" h="6906895">
                  <a:moveTo>
                    <a:pt x="4345267" y="6465964"/>
                  </a:moveTo>
                  <a:lnTo>
                    <a:pt x="4329188" y="6442824"/>
                  </a:lnTo>
                  <a:lnTo>
                    <a:pt x="4321213" y="6449212"/>
                  </a:lnTo>
                  <a:lnTo>
                    <a:pt x="4289120" y="6461912"/>
                  </a:lnTo>
                  <a:lnTo>
                    <a:pt x="4278731" y="6470066"/>
                  </a:lnTo>
                  <a:lnTo>
                    <a:pt x="4294200" y="6493345"/>
                  </a:lnTo>
                  <a:lnTo>
                    <a:pt x="4301972" y="6487312"/>
                  </a:lnTo>
                  <a:lnTo>
                    <a:pt x="4334370" y="6474612"/>
                  </a:lnTo>
                  <a:lnTo>
                    <a:pt x="4345267" y="6465964"/>
                  </a:lnTo>
                  <a:close/>
                </a:path>
                <a:path w="5934075" h="6906895">
                  <a:moveTo>
                    <a:pt x="4411980" y="6412992"/>
                  </a:moveTo>
                  <a:lnTo>
                    <a:pt x="4395000" y="6390056"/>
                  </a:lnTo>
                  <a:lnTo>
                    <a:pt x="4351083" y="6425260"/>
                  </a:lnTo>
                  <a:lnTo>
                    <a:pt x="4367466" y="6448336"/>
                  </a:lnTo>
                  <a:lnTo>
                    <a:pt x="4411980" y="6412992"/>
                  </a:lnTo>
                  <a:close/>
                </a:path>
                <a:path w="5934075" h="6906895">
                  <a:moveTo>
                    <a:pt x="4478883" y="6359042"/>
                  </a:moveTo>
                  <a:lnTo>
                    <a:pt x="4461027" y="6336347"/>
                  </a:lnTo>
                  <a:lnTo>
                    <a:pt x="4417072" y="6372339"/>
                  </a:lnTo>
                  <a:lnTo>
                    <a:pt x="4434332" y="6395174"/>
                  </a:lnTo>
                  <a:lnTo>
                    <a:pt x="4478883" y="6359042"/>
                  </a:lnTo>
                  <a:close/>
                </a:path>
                <a:path w="5934075" h="6906895">
                  <a:moveTo>
                    <a:pt x="4546117" y="6304115"/>
                  </a:moveTo>
                  <a:lnTo>
                    <a:pt x="4527372" y="6281686"/>
                  </a:lnTo>
                  <a:lnTo>
                    <a:pt x="4509313" y="6296812"/>
                  </a:lnTo>
                  <a:lnTo>
                    <a:pt x="4483138" y="6318250"/>
                  </a:lnTo>
                  <a:lnTo>
                    <a:pt x="4501312" y="6340856"/>
                  </a:lnTo>
                  <a:lnTo>
                    <a:pt x="4524299" y="6322212"/>
                  </a:lnTo>
                  <a:lnTo>
                    <a:pt x="4546117" y="6304115"/>
                  </a:lnTo>
                  <a:close/>
                </a:path>
                <a:path w="5934075" h="6906895">
                  <a:moveTo>
                    <a:pt x="4612919" y="6248705"/>
                  </a:moveTo>
                  <a:lnTo>
                    <a:pt x="4593260" y="6226505"/>
                  </a:lnTo>
                  <a:lnTo>
                    <a:pt x="4549521" y="6263144"/>
                  </a:lnTo>
                  <a:lnTo>
                    <a:pt x="4568571" y="6285496"/>
                  </a:lnTo>
                  <a:lnTo>
                    <a:pt x="4612919" y="6248705"/>
                  </a:lnTo>
                  <a:close/>
                </a:path>
                <a:path w="5934075" h="6906895">
                  <a:moveTo>
                    <a:pt x="4678032" y="6193625"/>
                  </a:moveTo>
                  <a:lnTo>
                    <a:pt x="4657509" y="6171704"/>
                  </a:lnTo>
                  <a:lnTo>
                    <a:pt x="4614659" y="6208344"/>
                  </a:lnTo>
                  <a:lnTo>
                    <a:pt x="4634585" y="6230429"/>
                  </a:lnTo>
                  <a:lnTo>
                    <a:pt x="4676178" y="6195212"/>
                  </a:lnTo>
                  <a:lnTo>
                    <a:pt x="4678032" y="6193625"/>
                  </a:lnTo>
                  <a:close/>
                </a:path>
                <a:path w="5934075" h="6906895">
                  <a:moveTo>
                    <a:pt x="4736604" y="6130442"/>
                  </a:moveTo>
                  <a:lnTo>
                    <a:pt x="4715789" y="6109386"/>
                  </a:lnTo>
                  <a:lnTo>
                    <a:pt x="4689056" y="6144412"/>
                  </a:lnTo>
                  <a:lnTo>
                    <a:pt x="4678985" y="6153137"/>
                  </a:lnTo>
                  <a:lnTo>
                    <a:pt x="4699787" y="6174968"/>
                  </a:lnTo>
                  <a:lnTo>
                    <a:pt x="4705794" y="6169812"/>
                  </a:lnTo>
                  <a:lnTo>
                    <a:pt x="4735157" y="6131712"/>
                  </a:lnTo>
                  <a:lnTo>
                    <a:pt x="4736604" y="6130442"/>
                  </a:lnTo>
                  <a:close/>
                </a:path>
                <a:path w="5934075" h="6906895">
                  <a:moveTo>
                    <a:pt x="4800270" y="6071311"/>
                  </a:moveTo>
                  <a:lnTo>
                    <a:pt x="4779784" y="6051664"/>
                  </a:lnTo>
                  <a:lnTo>
                    <a:pt x="4775492" y="6055512"/>
                  </a:lnTo>
                  <a:lnTo>
                    <a:pt x="4736706" y="6089866"/>
                  </a:lnTo>
                  <a:lnTo>
                    <a:pt x="4758347" y="6111379"/>
                  </a:lnTo>
                  <a:lnTo>
                    <a:pt x="4793069" y="6080912"/>
                  </a:lnTo>
                  <a:lnTo>
                    <a:pt x="4800270" y="6071311"/>
                  </a:lnTo>
                  <a:close/>
                </a:path>
                <a:path w="5934075" h="6906895">
                  <a:moveTo>
                    <a:pt x="4857928" y="6006477"/>
                  </a:moveTo>
                  <a:lnTo>
                    <a:pt x="4836896" y="5987326"/>
                  </a:lnTo>
                  <a:lnTo>
                    <a:pt x="4831766" y="5992012"/>
                  </a:lnTo>
                  <a:lnTo>
                    <a:pt x="4803762" y="6030112"/>
                  </a:lnTo>
                  <a:lnTo>
                    <a:pt x="4801362" y="6032284"/>
                  </a:lnTo>
                  <a:lnTo>
                    <a:pt x="4817859" y="6047829"/>
                  </a:lnTo>
                  <a:lnTo>
                    <a:pt x="4821618" y="6042812"/>
                  </a:lnTo>
                  <a:lnTo>
                    <a:pt x="4849888" y="6017412"/>
                  </a:lnTo>
                  <a:lnTo>
                    <a:pt x="4857928" y="6006477"/>
                  </a:lnTo>
                  <a:close/>
                </a:path>
                <a:path w="5934075" h="6906895">
                  <a:moveTo>
                    <a:pt x="4913985" y="5942228"/>
                  </a:moveTo>
                  <a:lnTo>
                    <a:pt x="4892306" y="5923470"/>
                  </a:lnTo>
                  <a:lnTo>
                    <a:pt x="4886922" y="5928512"/>
                  </a:lnTo>
                  <a:lnTo>
                    <a:pt x="4859490" y="5966612"/>
                  </a:lnTo>
                  <a:lnTo>
                    <a:pt x="4857737" y="5968225"/>
                  </a:lnTo>
                  <a:lnTo>
                    <a:pt x="4874806" y="5983503"/>
                  </a:lnTo>
                  <a:lnTo>
                    <a:pt x="4877879" y="5979312"/>
                  </a:lnTo>
                  <a:lnTo>
                    <a:pt x="4905578" y="5953912"/>
                  </a:lnTo>
                  <a:lnTo>
                    <a:pt x="4913985" y="5942228"/>
                  </a:lnTo>
                  <a:close/>
                </a:path>
                <a:path w="5934075" h="6906895">
                  <a:moveTo>
                    <a:pt x="4941760" y="9956"/>
                  </a:moveTo>
                  <a:lnTo>
                    <a:pt x="4934674" y="0"/>
                  </a:lnTo>
                  <a:lnTo>
                    <a:pt x="4913058" y="21615"/>
                  </a:lnTo>
                  <a:lnTo>
                    <a:pt x="4914062" y="23012"/>
                  </a:lnTo>
                  <a:lnTo>
                    <a:pt x="4919764" y="28422"/>
                  </a:lnTo>
                  <a:lnTo>
                    <a:pt x="4941760" y="9956"/>
                  </a:lnTo>
                  <a:close/>
                </a:path>
                <a:path w="5934075" h="6906895">
                  <a:moveTo>
                    <a:pt x="4969688" y="5876785"/>
                  </a:moveTo>
                  <a:lnTo>
                    <a:pt x="4947602" y="5858611"/>
                  </a:lnTo>
                  <a:lnTo>
                    <a:pt x="4940909" y="5865012"/>
                  </a:lnTo>
                  <a:lnTo>
                    <a:pt x="4920945" y="5893346"/>
                  </a:lnTo>
                  <a:lnTo>
                    <a:pt x="4914062" y="5903112"/>
                  </a:lnTo>
                  <a:lnTo>
                    <a:pt x="4913147" y="5903976"/>
                  </a:lnTo>
                  <a:lnTo>
                    <a:pt x="4930737" y="5918936"/>
                  </a:lnTo>
                  <a:lnTo>
                    <a:pt x="4932985" y="5915812"/>
                  </a:lnTo>
                  <a:lnTo>
                    <a:pt x="4938369" y="5910770"/>
                  </a:lnTo>
                  <a:lnTo>
                    <a:pt x="4960099" y="5890412"/>
                  </a:lnTo>
                  <a:lnTo>
                    <a:pt x="4969688" y="5876785"/>
                  </a:lnTo>
                  <a:close/>
                </a:path>
                <a:path w="5934075" h="6906895">
                  <a:moveTo>
                    <a:pt x="4997208" y="75920"/>
                  </a:moveTo>
                  <a:lnTo>
                    <a:pt x="4986909" y="61112"/>
                  </a:lnTo>
                  <a:lnTo>
                    <a:pt x="4960099" y="35712"/>
                  </a:lnTo>
                  <a:lnTo>
                    <a:pt x="4958435" y="33375"/>
                  </a:lnTo>
                  <a:lnTo>
                    <a:pt x="4940579" y="48107"/>
                  </a:lnTo>
                  <a:lnTo>
                    <a:pt x="4940909" y="48412"/>
                  </a:lnTo>
                  <a:lnTo>
                    <a:pt x="4967465" y="86512"/>
                  </a:lnTo>
                  <a:lnTo>
                    <a:pt x="4974907" y="93713"/>
                  </a:lnTo>
                  <a:lnTo>
                    <a:pt x="4997208" y="75920"/>
                  </a:lnTo>
                  <a:close/>
                </a:path>
                <a:path w="5934075" h="6906895">
                  <a:moveTo>
                    <a:pt x="5024983" y="5810097"/>
                  </a:moveTo>
                  <a:lnTo>
                    <a:pt x="5000777" y="5791149"/>
                  </a:lnTo>
                  <a:lnTo>
                    <a:pt x="4993716" y="5801512"/>
                  </a:lnTo>
                  <a:lnTo>
                    <a:pt x="4968214" y="5838520"/>
                  </a:lnTo>
                  <a:lnTo>
                    <a:pt x="4986312" y="5853163"/>
                  </a:lnTo>
                  <a:lnTo>
                    <a:pt x="4986909" y="5852312"/>
                  </a:lnTo>
                  <a:lnTo>
                    <a:pt x="5013414" y="5826912"/>
                  </a:lnTo>
                  <a:lnTo>
                    <a:pt x="5024983" y="5810097"/>
                  </a:lnTo>
                  <a:close/>
                </a:path>
                <a:path w="5934075" h="6906895">
                  <a:moveTo>
                    <a:pt x="5052212" y="143154"/>
                  </a:moveTo>
                  <a:lnTo>
                    <a:pt x="5039614" y="124612"/>
                  </a:lnTo>
                  <a:lnTo>
                    <a:pt x="5013820" y="99606"/>
                  </a:lnTo>
                  <a:lnTo>
                    <a:pt x="4995253" y="114185"/>
                  </a:lnTo>
                  <a:lnTo>
                    <a:pt x="5019662" y="150012"/>
                  </a:lnTo>
                  <a:lnTo>
                    <a:pt x="5027612" y="161823"/>
                  </a:lnTo>
                  <a:lnTo>
                    <a:pt x="5052212" y="143154"/>
                  </a:lnTo>
                  <a:close/>
                </a:path>
                <a:path w="5934075" h="6906895">
                  <a:moveTo>
                    <a:pt x="5076317" y="5739981"/>
                  </a:moveTo>
                  <a:lnTo>
                    <a:pt x="5054701" y="5723877"/>
                  </a:lnTo>
                  <a:lnTo>
                    <a:pt x="5045303" y="5738012"/>
                  </a:lnTo>
                  <a:lnTo>
                    <a:pt x="5019662" y="5763412"/>
                  </a:lnTo>
                  <a:lnTo>
                    <a:pt x="5017008" y="5767311"/>
                  </a:lnTo>
                  <a:lnTo>
                    <a:pt x="5041455" y="5786120"/>
                  </a:lnTo>
                  <a:lnTo>
                    <a:pt x="5065509" y="5750712"/>
                  </a:lnTo>
                  <a:lnTo>
                    <a:pt x="5076317" y="5739981"/>
                  </a:lnTo>
                  <a:close/>
                </a:path>
                <a:path w="5934075" h="6906895">
                  <a:moveTo>
                    <a:pt x="5099964" y="214223"/>
                  </a:moveTo>
                  <a:lnTo>
                    <a:pt x="5091087" y="200812"/>
                  </a:lnTo>
                  <a:lnTo>
                    <a:pt x="5068443" y="167093"/>
                  </a:lnTo>
                  <a:lnTo>
                    <a:pt x="5043627" y="185623"/>
                  </a:lnTo>
                  <a:lnTo>
                    <a:pt x="5045303" y="188112"/>
                  </a:lnTo>
                  <a:lnTo>
                    <a:pt x="5070627" y="213512"/>
                  </a:lnTo>
                  <a:lnTo>
                    <a:pt x="5080381" y="228384"/>
                  </a:lnTo>
                  <a:lnTo>
                    <a:pt x="5099964" y="214223"/>
                  </a:lnTo>
                  <a:close/>
                </a:path>
                <a:path w="5934075" h="6906895">
                  <a:moveTo>
                    <a:pt x="5126812" y="5671197"/>
                  </a:moveTo>
                  <a:lnTo>
                    <a:pt x="5102961" y="5654281"/>
                  </a:lnTo>
                  <a:lnTo>
                    <a:pt x="5095633" y="5661812"/>
                  </a:lnTo>
                  <a:lnTo>
                    <a:pt x="5070322" y="5700382"/>
                  </a:lnTo>
                  <a:lnTo>
                    <a:pt x="5095418" y="5718772"/>
                  </a:lnTo>
                  <a:lnTo>
                    <a:pt x="5116334" y="5687212"/>
                  </a:lnTo>
                  <a:lnTo>
                    <a:pt x="5126812" y="5671197"/>
                  </a:lnTo>
                  <a:close/>
                </a:path>
                <a:path w="5934075" h="6906895">
                  <a:moveTo>
                    <a:pt x="5152529" y="281774"/>
                  </a:moveTo>
                  <a:lnTo>
                    <a:pt x="5141265" y="264312"/>
                  </a:lnTo>
                  <a:lnTo>
                    <a:pt x="5116334" y="238912"/>
                  </a:lnTo>
                  <a:lnTo>
                    <a:pt x="5115699" y="237959"/>
                  </a:lnTo>
                  <a:lnTo>
                    <a:pt x="5095900" y="252031"/>
                  </a:lnTo>
                  <a:lnTo>
                    <a:pt x="5120322" y="289712"/>
                  </a:lnTo>
                  <a:lnTo>
                    <a:pt x="5126647" y="299593"/>
                  </a:lnTo>
                  <a:lnTo>
                    <a:pt x="5152529" y="281774"/>
                  </a:lnTo>
                  <a:close/>
                </a:path>
                <a:path w="5934075" h="6906895">
                  <a:moveTo>
                    <a:pt x="5173459" y="5599100"/>
                  </a:moveTo>
                  <a:lnTo>
                    <a:pt x="5152936" y="5585244"/>
                  </a:lnTo>
                  <a:lnTo>
                    <a:pt x="5144694" y="5598312"/>
                  </a:lnTo>
                  <a:lnTo>
                    <a:pt x="5122354" y="5633237"/>
                  </a:lnTo>
                  <a:lnTo>
                    <a:pt x="5142458" y="5647258"/>
                  </a:lnTo>
                  <a:lnTo>
                    <a:pt x="5165864" y="5611012"/>
                  </a:lnTo>
                  <a:lnTo>
                    <a:pt x="5173459" y="5599100"/>
                  </a:lnTo>
                  <a:close/>
                </a:path>
                <a:path w="5934075" h="6906895">
                  <a:moveTo>
                    <a:pt x="5198808" y="354330"/>
                  </a:moveTo>
                  <a:lnTo>
                    <a:pt x="5190134" y="340512"/>
                  </a:lnTo>
                  <a:lnTo>
                    <a:pt x="5168062" y="305866"/>
                  </a:lnTo>
                  <a:lnTo>
                    <a:pt x="5141963" y="323545"/>
                  </a:lnTo>
                  <a:lnTo>
                    <a:pt x="5144694" y="327812"/>
                  </a:lnTo>
                  <a:lnTo>
                    <a:pt x="5168735" y="365912"/>
                  </a:lnTo>
                  <a:lnTo>
                    <a:pt x="5173434" y="370967"/>
                  </a:lnTo>
                  <a:lnTo>
                    <a:pt x="5198808" y="354330"/>
                  </a:lnTo>
                  <a:close/>
                </a:path>
                <a:path w="5934075" h="6906895">
                  <a:moveTo>
                    <a:pt x="5225097" y="5529707"/>
                  </a:moveTo>
                  <a:lnTo>
                    <a:pt x="5198338" y="5512498"/>
                  </a:lnTo>
                  <a:lnTo>
                    <a:pt x="5192433" y="5522112"/>
                  </a:lnTo>
                  <a:lnTo>
                    <a:pt x="5168176" y="5561088"/>
                  </a:lnTo>
                  <a:lnTo>
                    <a:pt x="5188902" y="5574855"/>
                  </a:lnTo>
                  <a:lnTo>
                    <a:pt x="5190134" y="5572912"/>
                  </a:lnTo>
                  <a:lnTo>
                    <a:pt x="5214074" y="5547512"/>
                  </a:lnTo>
                  <a:lnTo>
                    <a:pt x="5225097" y="5529707"/>
                  </a:lnTo>
                  <a:close/>
                </a:path>
                <a:path w="5934075" h="6906895">
                  <a:moveTo>
                    <a:pt x="5244439" y="427812"/>
                  </a:moveTo>
                  <a:lnTo>
                    <a:pt x="5237670" y="416712"/>
                  </a:lnTo>
                  <a:lnTo>
                    <a:pt x="5214137" y="378726"/>
                  </a:lnTo>
                  <a:lnTo>
                    <a:pt x="5193055" y="392315"/>
                  </a:lnTo>
                  <a:lnTo>
                    <a:pt x="5215801" y="429412"/>
                  </a:lnTo>
                  <a:lnTo>
                    <a:pt x="5222951" y="441223"/>
                  </a:lnTo>
                  <a:lnTo>
                    <a:pt x="5244439" y="427812"/>
                  </a:lnTo>
                  <a:close/>
                </a:path>
                <a:path w="5934075" h="6906895">
                  <a:moveTo>
                    <a:pt x="5270398" y="5455564"/>
                  </a:moveTo>
                  <a:lnTo>
                    <a:pt x="5243068" y="5438826"/>
                  </a:lnTo>
                  <a:lnTo>
                    <a:pt x="5238839" y="5445912"/>
                  </a:lnTo>
                  <a:lnTo>
                    <a:pt x="5215801" y="5484012"/>
                  </a:lnTo>
                  <a:lnTo>
                    <a:pt x="5213350" y="5488025"/>
                  </a:lnTo>
                  <a:lnTo>
                    <a:pt x="5240312" y="5505081"/>
                  </a:lnTo>
                  <a:lnTo>
                    <a:pt x="5260924" y="5471312"/>
                  </a:lnTo>
                  <a:lnTo>
                    <a:pt x="5270398" y="5455564"/>
                  </a:lnTo>
                  <a:close/>
                </a:path>
                <a:path w="5934075" h="6906895">
                  <a:moveTo>
                    <a:pt x="5288889" y="501434"/>
                  </a:moveTo>
                  <a:lnTo>
                    <a:pt x="5283835" y="492912"/>
                  </a:lnTo>
                  <a:lnTo>
                    <a:pt x="5260924" y="454812"/>
                  </a:lnTo>
                  <a:lnTo>
                    <a:pt x="5259527" y="452526"/>
                  </a:lnTo>
                  <a:lnTo>
                    <a:pt x="5237823" y="465836"/>
                  </a:lnTo>
                  <a:lnTo>
                    <a:pt x="5261534" y="505612"/>
                  </a:lnTo>
                  <a:lnTo>
                    <a:pt x="5266791" y="514578"/>
                  </a:lnTo>
                  <a:lnTo>
                    <a:pt x="5288889" y="501434"/>
                  </a:lnTo>
                  <a:close/>
                </a:path>
                <a:path w="5934075" h="6906895">
                  <a:moveTo>
                    <a:pt x="5314112" y="5381891"/>
                  </a:moveTo>
                  <a:lnTo>
                    <a:pt x="5286235" y="5365635"/>
                  </a:lnTo>
                  <a:lnTo>
                    <a:pt x="5283873" y="5369712"/>
                  </a:lnTo>
                  <a:lnTo>
                    <a:pt x="5261534" y="5407812"/>
                  </a:lnTo>
                  <a:lnTo>
                    <a:pt x="5257622" y="5414391"/>
                  </a:lnTo>
                  <a:lnTo>
                    <a:pt x="5285168" y="5430977"/>
                  </a:lnTo>
                  <a:lnTo>
                    <a:pt x="5306403" y="5395112"/>
                  </a:lnTo>
                  <a:lnTo>
                    <a:pt x="5314112" y="5381891"/>
                  </a:lnTo>
                  <a:close/>
                </a:path>
                <a:path w="5934075" h="6906895">
                  <a:moveTo>
                    <a:pt x="5332095" y="575195"/>
                  </a:moveTo>
                  <a:lnTo>
                    <a:pt x="5328615" y="569112"/>
                  </a:lnTo>
                  <a:lnTo>
                    <a:pt x="5306403" y="531012"/>
                  </a:lnTo>
                  <a:lnTo>
                    <a:pt x="5303393" y="525945"/>
                  </a:lnTo>
                  <a:lnTo>
                    <a:pt x="5281104" y="538975"/>
                  </a:lnTo>
                  <a:lnTo>
                    <a:pt x="5283873" y="543712"/>
                  </a:lnTo>
                  <a:lnTo>
                    <a:pt x="5305869" y="581812"/>
                  </a:lnTo>
                  <a:lnTo>
                    <a:pt x="5309413" y="588035"/>
                  </a:lnTo>
                  <a:lnTo>
                    <a:pt x="5332095" y="575195"/>
                  </a:lnTo>
                  <a:close/>
                </a:path>
                <a:path w="5934075" h="6906895">
                  <a:moveTo>
                    <a:pt x="5356911" y="5307495"/>
                  </a:moveTo>
                  <a:lnTo>
                    <a:pt x="5328513" y="5291734"/>
                  </a:lnTo>
                  <a:lnTo>
                    <a:pt x="5327523" y="5293512"/>
                  </a:lnTo>
                  <a:lnTo>
                    <a:pt x="5305869" y="5331612"/>
                  </a:lnTo>
                  <a:lnTo>
                    <a:pt x="5300421" y="5341074"/>
                  </a:lnTo>
                  <a:lnTo>
                    <a:pt x="5328513" y="5357190"/>
                  </a:lnTo>
                  <a:lnTo>
                    <a:pt x="5328615" y="5357012"/>
                  </a:lnTo>
                  <a:lnTo>
                    <a:pt x="5350472" y="5318912"/>
                  </a:lnTo>
                  <a:lnTo>
                    <a:pt x="5356911" y="5307495"/>
                  </a:lnTo>
                  <a:close/>
                </a:path>
                <a:path w="5934075" h="6906895">
                  <a:moveTo>
                    <a:pt x="5374487" y="649871"/>
                  </a:moveTo>
                  <a:lnTo>
                    <a:pt x="5371973" y="645312"/>
                  </a:lnTo>
                  <a:lnTo>
                    <a:pt x="5350472" y="607212"/>
                  </a:lnTo>
                  <a:lnTo>
                    <a:pt x="5346331" y="600011"/>
                  </a:lnTo>
                  <a:lnTo>
                    <a:pt x="5323446" y="612749"/>
                  </a:lnTo>
                  <a:lnTo>
                    <a:pt x="5327523" y="619912"/>
                  </a:lnTo>
                  <a:lnTo>
                    <a:pt x="5348808" y="658012"/>
                  </a:lnTo>
                  <a:lnTo>
                    <a:pt x="5351221" y="662406"/>
                  </a:lnTo>
                  <a:lnTo>
                    <a:pt x="5374487" y="649871"/>
                  </a:lnTo>
                  <a:close/>
                </a:path>
                <a:path w="5934075" h="6906895">
                  <a:moveTo>
                    <a:pt x="5397665" y="5231549"/>
                  </a:moveTo>
                  <a:lnTo>
                    <a:pt x="5369953" y="5216918"/>
                  </a:lnTo>
                  <a:lnTo>
                    <a:pt x="5348808" y="5255412"/>
                  </a:lnTo>
                  <a:lnTo>
                    <a:pt x="5342420" y="5266855"/>
                  </a:lnTo>
                  <a:lnTo>
                    <a:pt x="5371033" y="5282476"/>
                  </a:lnTo>
                  <a:lnTo>
                    <a:pt x="5371973" y="5280812"/>
                  </a:lnTo>
                  <a:lnTo>
                    <a:pt x="5393106" y="5242712"/>
                  </a:lnTo>
                  <a:lnTo>
                    <a:pt x="5397665" y="5231549"/>
                  </a:lnTo>
                  <a:close/>
                </a:path>
                <a:path w="5934075" h="6906895">
                  <a:moveTo>
                    <a:pt x="5415978" y="725462"/>
                  </a:moveTo>
                  <a:lnTo>
                    <a:pt x="5413870" y="721512"/>
                  </a:lnTo>
                  <a:lnTo>
                    <a:pt x="5393106" y="683412"/>
                  </a:lnTo>
                  <a:lnTo>
                    <a:pt x="5388432" y="674992"/>
                  </a:lnTo>
                  <a:lnTo>
                    <a:pt x="5364962" y="687425"/>
                  </a:lnTo>
                  <a:lnTo>
                    <a:pt x="5369738" y="696112"/>
                  </a:lnTo>
                  <a:lnTo>
                    <a:pt x="5390312" y="734212"/>
                  </a:lnTo>
                  <a:lnTo>
                    <a:pt x="5391759" y="737870"/>
                  </a:lnTo>
                  <a:lnTo>
                    <a:pt x="5415978" y="725462"/>
                  </a:lnTo>
                  <a:close/>
                </a:path>
                <a:path w="5934075" h="6906895">
                  <a:moveTo>
                    <a:pt x="5434546" y="5153291"/>
                  </a:moveTo>
                  <a:lnTo>
                    <a:pt x="5410466" y="5141201"/>
                  </a:lnTo>
                  <a:lnTo>
                    <a:pt x="5390312" y="5179212"/>
                  </a:lnTo>
                  <a:lnTo>
                    <a:pt x="5383542" y="5191734"/>
                  </a:lnTo>
                  <a:lnTo>
                    <a:pt x="5408612" y="5204765"/>
                  </a:lnTo>
                  <a:lnTo>
                    <a:pt x="5413870" y="5191912"/>
                  </a:lnTo>
                  <a:lnTo>
                    <a:pt x="5413959" y="5191734"/>
                  </a:lnTo>
                  <a:lnTo>
                    <a:pt x="5434546" y="5153291"/>
                  </a:lnTo>
                  <a:close/>
                </a:path>
                <a:path w="5934075" h="6906895">
                  <a:moveTo>
                    <a:pt x="5455983" y="802043"/>
                  </a:moveTo>
                  <a:lnTo>
                    <a:pt x="5454307" y="797712"/>
                  </a:lnTo>
                  <a:lnTo>
                    <a:pt x="5434266" y="759612"/>
                  </a:lnTo>
                  <a:lnTo>
                    <a:pt x="5429605" y="750900"/>
                  </a:lnTo>
                  <a:lnTo>
                    <a:pt x="5402389" y="764603"/>
                  </a:lnTo>
                  <a:lnTo>
                    <a:pt x="5410517" y="785012"/>
                  </a:lnTo>
                  <a:lnTo>
                    <a:pt x="5426786" y="816254"/>
                  </a:lnTo>
                  <a:lnTo>
                    <a:pt x="5455983" y="802043"/>
                  </a:lnTo>
                  <a:close/>
                </a:path>
                <a:path w="5934075" h="6906895">
                  <a:moveTo>
                    <a:pt x="5474335" y="5076876"/>
                  </a:moveTo>
                  <a:lnTo>
                    <a:pt x="5449709" y="5065128"/>
                  </a:lnTo>
                  <a:lnTo>
                    <a:pt x="5430355" y="5103012"/>
                  </a:lnTo>
                  <a:lnTo>
                    <a:pt x="5423738" y="5115712"/>
                  </a:lnTo>
                  <a:lnTo>
                    <a:pt x="5447995" y="5127714"/>
                  </a:lnTo>
                  <a:lnTo>
                    <a:pt x="5454307" y="5115712"/>
                  </a:lnTo>
                  <a:lnTo>
                    <a:pt x="5474335" y="5076876"/>
                  </a:lnTo>
                  <a:close/>
                </a:path>
                <a:path w="5934075" h="6906895">
                  <a:moveTo>
                    <a:pt x="5490197" y="880618"/>
                  </a:moveTo>
                  <a:lnTo>
                    <a:pt x="5473954" y="848512"/>
                  </a:lnTo>
                  <a:lnTo>
                    <a:pt x="5466321" y="828763"/>
                  </a:lnTo>
                  <a:lnTo>
                    <a:pt x="5439740" y="841476"/>
                  </a:lnTo>
                  <a:lnTo>
                    <a:pt x="5449824" y="861212"/>
                  </a:lnTo>
                  <a:lnTo>
                    <a:pt x="5465305" y="892124"/>
                  </a:lnTo>
                  <a:lnTo>
                    <a:pt x="5490197" y="880618"/>
                  </a:lnTo>
                  <a:close/>
                </a:path>
                <a:path w="5934075" h="6906895">
                  <a:moveTo>
                    <a:pt x="5508625" y="4998161"/>
                  </a:moveTo>
                  <a:lnTo>
                    <a:pt x="5482552" y="4986350"/>
                  </a:lnTo>
                  <a:lnTo>
                    <a:pt x="5468912" y="5014112"/>
                  </a:lnTo>
                  <a:lnTo>
                    <a:pt x="5459768" y="5038433"/>
                  </a:lnTo>
                  <a:lnTo>
                    <a:pt x="5487263" y="5051336"/>
                  </a:lnTo>
                  <a:lnTo>
                    <a:pt x="5493232" y="5039512"/>
                  </a:lnTo>
                  <a:lnTo>
                    <a:pt x="5508625" y="4998161"/>
                  </a:lnTo>
                  <a:close/>
                </a:path>
                <a:path w="5934075" h="6906895">
                  <a:moveTo>
                    <a:pt x="5528157" y="957681"/>
                  </a:moveTo>
                  <a:lnTo>
                    <a:pt x="5512143" y="924712"/>
                  </a:lnTo>
                  <a:lnTo>
                    <a:pt x="5502973" y="906246"/>
                  </a:lnTo>
                  <a:lnTo>
                    <a:pt x="5477903" y="917625"/>
                  </a:lnTo>
                  <a:lnTo>
                    <a:pt x="5487632" y="937412"/>
                  </a:lnTo>
                  <a:lnTo>
                    <a:pt x="5499493" y="970267"/>
                  </a:lnTo>
                  <a:lnTo>
                    <a:pt x="5528157" y="957681"/>
                  </a:lnTo>
                  <a:close/>
                </a:path>
                <a:path w="5934075" h="6906895">
                  <a:moveTo>
                    <a:pt x="5545112" y="4920246"/>
                  </a:moveTo>
                  <a:lnTo>
                    <a:pt x="5519483" y="4909236"/>
                  </a:lnTo>
                  <a:lnTo>
                    <a:pt x="5505970" y="4937912"/>
                  </a:lnTo>
                  <a:lnTo>
                    <a:pt x="5494998" y="4960709"/>
                  </a:lnTo>
                  <a:lnTo>
                    <a:pt x="5520271" y="4971974"/>
                  </a:lnTo>
                  <a:lnTo>
                    <a:pt x="5530659" y="4950612"/>
                  </a:lnTo>
                  <a:lnTo>
                    <a:pt x="5545112" y="4920246"/>
                  </a:lnTo>
                  <a:close/>
                </a:path>
                <a:path w="5934075" h="6906895">
                  <a:moveTo>
                    <a:pt x="5559984" y="1037653"/>
                  </a:moveTo>
                  <a:lnTo>
                    <a:pt x="5548782" y="1013612"/>
                  </a:lnTo>
                  <a:lnTo>
                    <a:pt x="5538406" y="984516"/>
                  </a:lnTo>
                  <a:lnTo>
                    <a:pt x="5509996" y="996759"/>
                  </a:lnTo>
                  <a:lnTo>
                    <a:pt x="5523928" y="1026312"/>
                  </a:lnTo>
                  <a:lnTo>
                    <a:pt x="5534114" y="1048410"/>
                  </a:lnTo>
                  <a:lnTo>
                    <a:pt x="5559984" y="1037653"/>
                  </a:lnTo>
                  <a:close/>
                </a:path>
                <a:path w="5934075" h="6906895">
                  <a:moveTo>
                    <a:pt x="5576443" y="4839944"/>
                  </a:moveTo>
                  <a:lnTo>
                    <a:pt x="5550370" y="4829327"/>
                  </a:lnTo>
                  <a:lnTo>
                    <a:pt x="5541492" y="4849012"/>
                  </a:lnTo>
                  <a:lnTo>
                    <a:pt x="5529872" y="4882616"/>
                  </a:lnTo>
                  <a:lnTo>
                    <a:pt x="5555450" y="4893411"/>
                  </a:lnTo>
                  <a:lnTo>
                    <a:pt x="5566524" y="4861712"/>
                  </a:lnTo>
                  <a:lnTo>
                    <a:pt x="5576443" y="4839944"/>
                  </a:lnTo>
                  <a:close/>
                </a:path>
                <a:path w="5934075" h="6906895">
                  <a:moveTo>
                    <a:pt x="5593029" y="1117231"/>
                  </a:moveTo>
                  <a:lnTo>
                    <a:pt x="5583872" y="1089812"/>
                  </a:lnTo>
                  <a:lnTo>
                    <a:pt x="5572010" y="1063777"/>
                  </a:lnTo>
                  <a:lnTo>
                    <a:pt x="5545010" y="1074801"/>
                  </a:lnTo>
                  <a:lnTo>
                    <a:pt x="5558675" y="1115212"/>
                  </a:lnTo>
                  <a:lnTo>
                    <a:pt x="5564505" y="1128445"/>
                  </a:lnTo>
                  <a:lnTo>
                    <a:pt x="5593029" y="1117231"/>
                  </a:lnTo>
                  <a:close/>
                </a:path>
                <a:path w="5934075" h="6906895">
                  <a:moveTo>
                    <a:pt x="5609107" y="4760138"/>
                  </a:moveTo>
                  <a:lnTo>
                    <a:pt x="5582831" y="4750016"/>
                  </a:lnTo>
                  <a:lnTo>
                    <a:pt x="5575465" y="4772812"/>
                  </a:lnTo>
                  <a:lnTo>
                    <a:pt x="5562066" y="4803216"/>
                  </a:lnTo>
                  <a:lnTo>
                    <a:pt x="5588292" y="4813693"/>
                  </a:lnTo>
                  <a:lnTo>
                    <a:pt x="5600839" y="4785512"/>
                  </a:lnTo>
                  <a:lnTo>
                    <a:pt x="5609107" y="4760138"/>
                  </a:lnTo>
                  <a:close/>
                </a:path>
                <a:path w="5934075" h="6906895">
                  <a:moveTo>
                    <a:pt x="5623420" y="1197660"/>
                  </a:moveTo>
                  <a:lnTo>
                    <a:pt x="5617388" y="1178712"/>
                  </a:lnTo>
                  <a:lnTo>
                    <a:pt x="5602478" y="1144397"/>
                  </a:lnTo>
                  <a:lnTo>
                    <a:pt x="5576024" y="1154607"/>
                  </a:lnTo>
                  <a:lnTo>
                    <a:pt x="5591873" y="1191412"/>
                  </a:lnTo>
                  <a:lnTo>
                    <a:pt x="5596941" y="1207516"/>
                  </a:lnTo>
                  <a:lnTo>
                    <a:pt x="5623420" y="1197660"/>
                  </a:lnTo>
                  <a:close/>
                </a:path>
                <a:path w="5934075" h="6906895">
                  <a:moveTo>
                    <a:pt x="5638876" y="4679454"/>
                  </a:moveTo>
                  <a:lnTo>
                    <a:pt x="5612219" y="4669764"/>
                  </a:lnTo>
                  <a:lnTo>
                    <a:pt x="5607875" y="4683912"/>
                  </a:lnTo>
                  <a:lnTo>
                    <a:pt x="5591873" y="4722012"/>
                  </a:lnTo>
                  <a:lnTo>
                    <a:pt x="5591594" y="4722850"/>
                  </a:lnTo>
                  <a:lnTo>
                    <a:pt x="5618162" y="4732896"/>
                  </a:lnTo>
                  <a:lnTo>
                    <a:pt x="5633555" y="4696612"/>
                  </a:lnTo>
                  <a:lnTo>
                    <a:pt x="5638876" y="4679454"/>
                  </a:lnTo>
                  <a:close/>
                </a:path>
                <a:path w="5934075" h="6906895">
                  <a:moveTo>
                    <a:pt x="5652605" y="1278496"/>
                  </a:moveTo>
                  <a:lnTo>
                    <a:pt x="5649315" y="1267612"/>
                  </a:lnTo>
                  <a:lnTo>
                    <a:pt x="5633555" y="1229512"/>
                  </a:lnTo>
                  <a:lnTo>
                    <a:pt x="5632120" y="1225003"/>
                  </a:lnTo>
                  <a:lnTo>
                    <a:pt x="5605513" y="1234719"/>
                  </a:lnTo>
                  <a:lnTo>
                    <a:pt x="5607875" y="1242212"/>
                  </a:lnTo>
                  <a:lnTo>
                    <a:pt x="5623484" y="1280312"/>
                  </a:lnTo>
                  <a:lnTo>
                    <a:pt x="5626417" y="1287678"/>
                  </a:lnTo>
                  <a:lnTo>
                    <a:pt x="5652605" y="1278496"/>
                  </a:lnTo>
                  <a:close/>
                </a:path>
                <a:path w="5934075" h="6906895">
                  <a:moveTo>
                    <a:pt x="5667438" y="4598314"/>
                  </a:moveTo>
                  <a:lnTo>
                    <a:pt x="5640933" y="4589234"/>
                  </a:lnTo>
                  <a:lnTo>
                    <a:pt x="5638685" y="4595012"/>
                  </a:lnTo>
                  <a:lnTo>
                    <a:pt x="5623484" y="4633112"/>
                  </a:lnTo>
                  <a:lnTo>
                    <a:pt x="5620601" y="4642472"/>
                  </a:lnTo>
                  <a:lnTo>
                    <a:pt x="5647385" y="4652022"/>
                  </a:lnTo>
                  <a:lnTo>
                    <a:pt x="5649315" y="4645812"/>
                  </a:lnTo>
                  <a:lnTo>
                    <a:pt x="5664670" y="4607712"/>
                  </a:lnTo>
                  <a:lnTo>
                    <a:pt x="5667438" y="4598314"/>
                  </a:lnTo>
                  <a:close/>
                </a:path>
                <a:path w="5934075" h="6906895">
                  <a:moveTo>
                    <a:pt x="5680545" y="1359776"/>
                  </a:moveTo>
                  <a:lnTo>
                    <a:pt x="5679618" y="1356512"/>
                  </a:lnTo>
                  <a:lnTo>
                    <a:pt x="5664670" y="1318412"/>
                  </a:lnTo>
                  <a:lnTo>
                    <a:pt x="5660898" y="1305966"/>
                  </a:lnTo>
                  <a:lnTo>
                    <a:pt x="5636996" y="1314183"/>
                  </a:lnTo>
                  <a:lnTo>
                    <a:pt x="5638685" y="1318412"/>
                  </a:lnTo>
                  <a:lnTo>
                    <a:pt x="5653367" y="1368755"/>
                  </a:lnTo>
                  <a:lnTo>
                    <a:pt x="5680545" y="1359776"/>
                  </a:lnTo>
                  <a:close/>
                </a:path>
                <a:path w="5934075" h="6906895">
                  <a:moveTo>
                    <a:pt x="5694731" y="4516742"/>
                  </a:moveTo>
                  <a:lnTo>
                    <a:pt x="5667387" y="4507916"/>
                  </a:lnTo>
                  <a:lnTo>
                    <a:pt x="5653494" y="4556912"/>
                  </a:lnTo>
                  <a:lnTo>
                    <a:pt x="5651284" y="4562614"/>
                  </a:lnTo>
                  <a:lnTo>
                    <a:pt x="5675541" y="4570768"/>
                  </a:lnTo>
                  <a:lnTo>
                    <a:pt x="5679618" y="4556912"/>
                  </a:lnTo>
                  <a:lnTo>
                    <a:pt x="5694159" y="4518812"/>
                  </a:lnTo>
                  <a:lnTo>
                    <a:pt x="5694731" y="4516742"/>
                  </a:lnTo>
                  <a:close/>
                </a:path>
                <a:path w="5934075" h="6906895">
                  <a:moveTo>
                    <a:pt x="5706859" y="1441564"/>
                  </a:moveTo>
                  <a:lnTo>
                    <a:pt x="5694159" y="1407312"/>
                  </a:lnTo>
                  <a:lnTo>
                    <a:pt x="5688444" y="1387348"/>
                  </a:lnTo>
                  <a:lnTo>
                    <a:pt x="5663412" y="1395450"/>
                  </a:lnTo>
                  <a:lnTo>
                    <a:pt x="5667895" y="1407312"/>
                  </a:lnTo>
                  <a:lnTo>
                    <a:pt x="5679656" y="1450009"/>
                  </a:lnTo>
                  <a:lnTo>
                    <a:pt x="5706859" y="1441564"/>
                  </a:lnTo>
                  <a:close/>
                </a:path>
                <a:path w="5934075" h="6906895">
                  <a:moveTo>
                    <a:pt x="5720308" y="4434662"/>
                  </a:moveTo>
                  <a:lnTo>
                    <a:pt x="5693029" y="4426407"/>
                  </a:lnTo>
                  <a:lnTo>
                    <a:pt x="5681891" y="4468012"/>
                  </a:lnTo>
                  <a:lnTo>
                    <a:pt x="5677090" y="4481080"/>
                  </a:lnTo>
                  <a:lnTo>
                    <a:pt x="5702427" y="4489094"/>
                  </a:lnTo>
                  <a:lnTo>
                    <a:pt x="5708294" y="4468012"/>
                  </a:lnTo>
                  <a:lnTo>
                    <a:pt x="5720308" y="4434662"/>
                  </a:lnTo>
                  <a:close/>
                </a:path>
                <a:path w="5934075" h="6906895">
                  <a:moveTo>
                    <a:pt x="5731675" y="1523898"/>
                  </a:moveTo>
                  <a:lnTo>
                    <a:pt x="5722010" y="1496212"/>
                  </a:lnTo>
                  <a:lnTo>
                    <a:pt x="5714695" y="1469136"/>
                  </a:lnTo>
                  <a:lnTo>
                    <a:pt x="5688647" y="1477048"/>
                  </a:lnTo>
                  <a:lnTo>
                    <a:pt x="5695480" y="1496212"/>
                  </a:lnTo>
                  <a:lnTo>
                    <a:pt x="5704687" y="1531747"/>
                  </a:lnTo>
                  <a:lnTo>
                    <a:pt x="5731675" y="1523898"/>
                  </a:lnTo>
                  <a:close/>
                </a:path>
                <a:path w="5934075" h="6906895">
                  <a:moveTo>
                    <a:pt x="5744502" y="4351960"/>
                  </a:moveTo>
                  <a:lnTo>
                    <a:pt x="5717413" y="4344276"/>
                  </a:lnTo>
                  <a:lnTo>
                    <a:pt x="5708650" y="4379112"/>
                  </a:lnTo>
                  <a:lnTo>
                    <a:pt x="5701703" y="4399242"/>
                  </a:lnTo>
                  <a:lnTo>
                    <a:pt x="5728005" y="4407039"/>
                  </a:lnTo>
                  <a:lnTo>
                    <a:pt x="5735320" y="4379112"/>
                  </a:lnTo>
                  <a:lnTo>
                    <a:pt x="5744502" y="4351960"/>
                  </a:lnTo>
                  <a:close/>
                </a:path>
                <a:path w="5934075" h="6906895">
                  <a:moveTo>
                    <a:pt x="5755284" y="1606753"/>
                  </a:moveTo>
                  <a:lnTo>
                    <a:pt x="5748198" y="1585112"/>
                  </a:lnTo>
                  <a:lnTo>
                    <a:pt x="5739676" y="1551520"/>
                  </a:lnTo>
                  <a:lnTo>
                    <a:pt x="5712726" y="1559179"/>
                  </a:lnTo>
                  <a:lnTo>
                    <a:pt x="5721413" y="1585112"/>
                  </a:lnTo>
                  <a:lnTo>
                    <a:pt x="5728449" y="1614055"/>
                  </a:lnTo>
                  <a:lnTo>
                    <a:pt x="5755284" y="1606753"/>
                  </a:lnTo>
                  <a:close/>
                </a:path>
                <a:path w="5934075" h="6906895">
                  <a:moveTo>
                    <a:pt x="5767413" y="4268889"/>
                  </a:moveTo>
                  <a:lnTo>
                    <a:pt x="5738838" y="4261332"/>
                  </a:lnTo>
                  <a:lnTo>
                    <a:pt x="5733770" y="4277512"/>
                  </a:lnTo>
                  <a:lnTo>
                    <a:pt x="5724283" y="4316514"/>
                  </a:lnTo>
                  <a:lnTo>
                    <a:pt x="5752312" y="4324274"/>
                  </a:lnTo>
                  <a:lnTo>
                    <a:pt x="5760669" y="4290212"/>
                  </a:lnTo>
                  <a:lnTo>
                    <a:pt x="5767413" y="4268889"/>
                  </a:lnTo>
                  <a:close/>
                </a:path>
                <a:path w="5934075" h="6906895">
                  <a:moveTo>
                    <a:pt x="5776417" y="1690141"/>
                  </a:moveTo>
                  <a:lnTo>
                    <a:pt x="5772721" y="1674012"/>
                  </a:lnTo>
                  <a:lnTo>
                    <a:pt x="5763311" y="1634337"/>
                  </a:lnTo>
                  <a:lnTo>
                    <a:pt x="5735155" y="1641817"/>
                  </a:lnTo>
                  <a:lnTo>
                    <a:pt x="5745696" y="1686712"/>
                  </a:lnTo>
                  <a:lnTo>
                    <a:pt x="5748845" y="1697113"/>
                  </a:lnTo>
                  <a:lnTo>
                    <a:pt x="5776417" y="1690141"/>
                  </a:lnTo>
                  <a:close/>
                </a:path>
                <a:path w="5934075" h="6906895">
                  <a:moveTo>
                    <a:pt x="5787872" y="4185348"/>
                  </a:moveTo>
                  <a:lnTo>
                    <a:pt x="5760148" y="4178528"/>
                  </a:lnTo>
                  <a:lnTo>
                    <a:pt x="5757215" y="4188612"/>
                  </a:lnTo>
                  <a:lnTo>
                    <a:pt x="5746940" y="4233938"/>
                  </a:lnTo>
                  <a:lnTo>
                    <a:pt x="5775210" y="4241241"/>
                  </a:lnTo>
                  <a:lnTo>
                    <a:pt x="5784342" y="4201312"/>
                  </a:lnTo>
                  <a:lnTo>
                    <a:pt x="5787872" y="4185348"/>
                  </a:lnTo>
                  <a:close/>
                </a:path>
                <a:path w="5934075" h="6906895">
                  <a:moveTo>
                    <a:pt x="5797753" y="1773288"/>
                  </a:moveTo>
                  <a:lnTo>
                    <a:pt x="5795556" y="1762912"/>
                  </a:lnTo>
                  <a:lnTo>
                    <a:pt x="5784342" y="1724812"/>
                  </a:lnTo>
                  <a:lnTo>
                    <a:pt x="5784253" y="1724418"/>
                  </a:lnTo>
                  <a:lnTo>
                    <a:pt x="5782805" y="1718081"/>
                  </a:lnTo>
                  <a:lnTo>
                    <a:pt x="5757088" y="1724418"/>
                  </a:lnTo>
                  <a:lnTo>
                    <a:pt x="5757215" y="1724812"/>
                  </a:lnTo>
                  <a:lnTo>
                    <a:pt x="5768302" y="1775612"/>
                  </a:lnTo>
                  <a:lnTo>
                    <a:pt x="5769508" y="1779905"/>
                  </a:lnTo>
                  <a:lnTo>
                    <a:pt x="5797753" y="1773288"/>
                  </a:lnTo>
                  <a:close/>
                </a:path>
                <a:path w="5934075" h="6906895">
                  <a:moveTo>
                    <a:pt x="5808446" y="4102036"/>
                  </a:moveTo>
                  <a:lnTo>
                    <a:pt x="5779833" y="4095521"/>
                  </a:lnTo>
                  <a:lnTo>
                    <a:pt x="5778982" y="4099712"/>
                  </a:lnTo>
                  <a:lnTo>
                    <a:pt x="5768302" y="4150512"/>
                  </a:lnTo>
                  <a:lnTo>
                    <a:pt x="5768124" y="4151147"/>
                  </a:lnTo>
                  <a:lnTo>
                    <a:pt x="5794045" y="4157357"/>
                  </a:lnTo>
                  <a:lnTo>
                    <a:pt x="5795556" y="4150512"/>
                  </a:lnTo>
                  <a:lnTo>
                    <a:pt x="5806325" y="4112412"/>
                  </a:lnTo>
                  <a:lnTo>
                    <a:pt x="5808446" y="4102036"/>
                  </a:lnTo>
                  <a:close/>
                </a:path>
                <a:path w="5934075" h="6906895">
                  <a:moveTo>
                    <a:pt x="5817603" y="1856587"/>
                  </a:moveTo>
                  <a:lnTo>
                    <a:pt x="5816676" y="1851812"/>
                  </a:lnTo>
                  <a:lnTo>
                    <a:pt x="5806325" y="1813712"/>
                  </a:lnTo>
                  <a:lnTo>
                    <a:pt x="5803684" y="1801253"/>
                  </a:lnTo>
                  <a:lnTo>
                    <a:pt x="5777179" y="1807311"/>
                  </a:lnTo>
                  <a:lnTo>
                    <a:pt x="5778982" y="1813712"/>
                  </a:lnTo>
                  <a:lnTo>
                    <a:pt x="5788888" y="1862797"/>
                  </a:lnTo>
                  <a:lnTo>
                    <a:pt x="5817603" y="1856587"/>
                  </a:lnTo>
                  <a:close/>
                </a:path>
                <a:path w="5934075" h="6906895">
                  <a:moveTo>
                    <a:pt x="5825236" y="4017784"/>
                  </a:moveTo>
                  <a:lnTo>
                    <a:pt x="5798693" y="4012222"/>
                  </a:lnTo>
                  <a:lnTo>
                    <a:pt x="5789231" y="4048912"/>
                  </a:lnTo>
                  <a:lnTo>
                    <a:pt x="5785447" y="4067670"/>
                  </a:lnTo>
                  <a:lnTo>
                    <a:pt x="5814149" y="4074020"/>
                  </a:lnTo>
                  <a:lnTo>
                    <a:pt x="5816676" y="4061612"/>
                  </a:lnTo>
                  <a:lnTo>
                    <a:pt x="5825236" y="4017784"/>
                  </a:lnTo>
                  <a:close/>
                </a:path>
                <a:path w="5934075" h="6906895">
                  <a:moveTo>
                    <a:pt x="5833846" y="1941449"/>
                  </a:moveTo>
                  <a:lnTo>
                    <a:pt x="5826595" y="1902612"/>
                  </a:lnTo>
                  <a:lnTo>
                    <a:pt x="5823128" y="1884832"/>
                  </a:lnTo>
                  <a:lnTo>
                    <a:pt x="5794337" y="1890890"/>
                  </a:lnTo>
                  <a:lnTo>
                    <a:pt x="5799048" y="1915312"/>
                  </a:lnTo>
                  <a:lnTo>
                    <a:pt x="5806821" y="1946821"/>
                  </a:lnTo>
                  <a:lnTo>
                    <a:pt x="5833846" y="1941449"/>
                  </a:lnTo>
                  <a:close/>
                </a:path>
                <a:path w="5934075" h="6906895">
                  <a:moveTo>
                    <a:pt x="5843130" y="3933215"/>
                  </a:moveTo>
                  <a:lnTo>
                    <a:pt x="5814161" y="3927665"/>
                  </a:lnTo>
                  <a:lnTo>
                    <a:pt x="5808446" y="3960012"/>
                  </a:lnTo>
                  <a:lnTo>
                    <a:pt x="5804014" y="3984002"/>
                  </a:lnTo>
                  <a:lnTo>
                    <a:pt x="5831865" y="3989667"/>
                  </a:lnTo>
                  <a:lnTo>
                    <a:pt x="5836082" y="3972712"/>
                  </a:lnTo>
                  <a:lnTo>
                    <a:pt x="5843130" y="3933215"/>
                  </a:lnTo>
                  <a:close/>
                </a:path>
                <a:path w="5934075" h="6906895">
                  <a:moveTo>
                    <a:pt x="5850102" y="2026107"/>
                  </a:moveTo>
                  <a:lnTo>
                    <a:pt x="5845149" y="2004212"/>
                  </a:lnTo>
                  <a:lnTo>
                    <a:pt x="5839003" y="1969782"/>
                  </a:lnTo>
                  <a:lnTo>
                    <a:pt x="5812256" y="1974938"/>
                  </a:lnTo>
                  <a:lnTo>
                    <a:pt x="5817425" y="2004212"/>
                  </a:lnTo>
                  <a:lnTo>
                    <a:pt x="5821959" y="2031199"/>
                  </a:lnTo>
                  <a:lnTo>
                    <a:pt x="5850102" y="2026107"/>
                  </a:lnTo>
                  <a:close/>
                </a:path>
                <a:path w="5934075" h="6906895">
                  <a:moveTo>
                    <a:pt x="5858637" y="3848493"/>
                  </a:moveTo>
                  <a:lnTo>
                    <a:pt x="5830367" y="3843578"/>
                  </a:lnTo>
                  <a:lnTo>
                    <a:pt x="5825972" y="3871112"/>
                  </a:lnTo>
                  <a:lnTo>
                    <a:pt x="5819584" y="3899573"/>
                  </a:lnTo>
                  <a:lnTo>
                    <a:pt x="5848045" y="3904856"/>
                  </a:lnTo>
                  <a:lnTo>
                    <a:pt x="5853773" y="3871112"/>
                  </a:lnTo>
                  <a:lnTo>
                    <a:pt x="5858637" y="3848493"/>
                  </a:lnTo>
                  <a:close/>
                </a:path>
                <a:path w="5934075" h="6906895">
                  <a:moveTo>
                    <a:pt x="5864644" y="2110740"/>
                  </a:moveTo>
                  <a:lnTo>
                    <a:pt x="5861964" y="2093112"/>
                  </a:lnTo>
                  <a:lnTo>
                    <a:pt x="5855690" y="2054250"/>
                  </a:lnTo>
                  <a:lnTo>
                    <a:pt x="5826874" y="2059305"/>
                  </a:lnTo>
                  <a:lnTo>
                    <a:pt x="5834075" y="2093112"/>
                  </a:lnTo>
                  <a:lnTo>
                    <a:pt x="5837415" y="2115185"/>
                  </a:lnTo>
                  <a:lnTo>
                    <a:pt x="5864644" y="2110740"/>
                  </a:lnTo>
                  <a:close/>
                </a:path>
                <a:path w="5934075" h="6906895">
                  <a:moveTo>
                    <a:pt x="5872365" y="3763835"/>
                  </a:moveTo>
                  <a:lnTo>
                    <a:pt x="5843689" y="3759339"/>
                  </a:lnTo>
                  <a:lnTo>
                    <a:pt x="5841758" y="3769512"/>
                  </a:lnTo>
                  <a:lnTo>
                    <a:pt x="5834812" y="3815423"/>
                  </a:lnTo>
                  <a:lnTo>
                    <a:pt x="5863895" y="3820325"/>
                  </a:lnTo>
                  <a:lnTo>
                    <a:pt x="5869711" y="3782212"/>
                  </a:lnTo>
                  <a:lnTo>
                    <a:pt x="5872365" y="3763835"/>
                  </a:lnTo>
                  <a:close/>
                </a:path>
                <a:path w="5934075" h="6906895">
                  <a:moveTo>
                    <a:pt x="5878804" y="2195055"/>
                  </a:moveTo>
                  <a:lnTo>
                    <a:pt x="5878754" y="2194712"/>
                  </a:lnTo>
                  <a:lnTo>
                    <a:pt x="5877039" y="2182012"/>
                  </a:lnTo>
                  <a:lnTo>
                    <a:pt x="5869711" y="2143912"/>
                  </a:lnTo>
                  <a:lnTo>
                    <a:pt x="5869622" y="2143277"/>
                  </a:lnTo>
                  <a:lnTo>
                    <a:pt x="5868962" y="2138972"/>
                  </a:lnTo>
                  <a:lnTo>
                    <a:pt x="5841657" y="2143277"/>
                  </a:lnTo>
                  <a:lnTo>
                    <a:pt x="5841758" y="2143912"/>
                  </a:lnTo>
                  <a:lnTo>
                    <a:pt x="5849048" y="2195055"/>
                  </a:lnTo>
                  <a:lnTo>
                    <a:pt x="5849620" y="2199335"/>
                  </a:lnTo>
                  <a:lnTo>
                    <a:pt x="5878804" y="2195055"/>
                  </a:lnTo>
                  <a:close/>
                </a:path>
                <a:path w="5934075" h="6906895">
                  <a:moveTo>
                    <a:pt x="5884138" y="3679279"/>
                  </a:moveTo>
                  <a:lnTo>
                    <a:pt x="5856478" y="3675418"/>
                  </a:lnTo>
                  <a:lnTo>
                    <a:pt x="5855817" y="3680612"/>
                  </a:lnTo>
                  <a:lnTo>
                    <a:pt x="5849010" y="3731412"/>
                  </a:lnTo>
                  <a:lnTo>
                    <a:pt x="5848782" y="3731412"/>
                  </a:lnTo>
                  <a:lnTo>
                    <a:pt x="5876429" y="3735590"/>
                  </a:lnTo>
                  <a:lnTo>
                    <a:pt x="5877039" y="3731412"/>
                  </a:lnTo>
                  <a:lnTo>
                    <a:pt x="5883910" y="3680612"/>
                  </a:lnTo>
                  <a:lnTo>
                    <a:pt x="5884138" y="3679279"/>
                  </a:lnTo>
                  <a:close/>
                </a:path>
                <a:path w="5934075" h="6906895">
                  <a:moveTo>
                    <a:pt x="5889955" y="2280450"/>
                  </a:moveTo>
                  <a:lnTo>
                    <a:pt x="5883910" y="2232812"/>
                  </a:lnTo>
                  <a:lnTo>
                    <a:pt x="5882614" y="2223236"/>
                  </a:lnTo>
                  <a:lnTo>
                    <a:pt x="5853379" y="2227351"/>
                  </a:lnTo>
                  <a:lnTo>
                    <a:pt x="5855817" y="2245512"/>
                  </a:lnTo>
                  <a:lnTo>
                    <a:pt x="5862193" y="2283612"/>
                  </a:lnTo>
                  <a:lnTo>
                    <a:pt x="5862244" y="2284031"/>
                  </a:lnTo>
                  <a:lnTo>
                    <a:pt x="5889955" y="2280450"/>
                  </a:lnTo>
                  <a:close/>
                </a:path>
                <a:path w="5934075" h="6906895">
                  <a:moveTo>
                    <a:pt x="5896153" y="3593427"/>
                  </a:moveTo>
                  <a:lnTo>
                    <a:pt x="5866879" y="3589832"/>
                  </a:lnTo>
                  <a:lnTo>
                    <a:pt x="5862193" y="3629812"/>
                  </a:lnTo>
                  <a:lnTo>
                    <a:pt x="5860059" y="3646894"/>
                  </a:lnTo>
                  <a:lnTo>
                    <a:pt x="5888964" y="3650780"/>
                  </a:lnTo>
                  <a:lnTo>
                    <a:pt x="5890349" y="3642512"/>
                  </a:lnTo>
                  <a:lnTo>
                    <a:pt x="5896153" y="3593427"/>
                  </a:lnTo>
                  <a:close/>
                </a:path>
                <a:path w="5934075" h="6906895">
                  <a:moveTo>
                    <a:pt x="5901004" y="2366238"/>
                  </a:moveTo>
                  <a:lnTo>
                    <a:pt x="5896356" y="2334412"/>
                  </a:lnTo>
                  <a:lnTo>
                    <a:pt x="5893371" y="2309152"/>
                  </a:lnTo>
                  <a:lnTo>
                    <a:pt x="5865584" y="2312593"/>
                  </a:lnTo>
                  <a:lnTo>
                    <a:pt x="5868136" y="2334412"/>
                  </a:lnTo>
                  <a:lnTo>
                    <a:pt x="5871946" y="2369502"/>
                  </a:lnTo>
                  <a:lnTo>
                    <a:pt x="5901004" y="2366238"/>
                  </a:lnTo>
                  <a:close/>
                </a:path>
                <a:path w="5934075" h="6906895">
                  <a:moveTo>
                    <a:pt x="5905271" y="3507587"/>
                  </a:moveTo>
                  <a:lnTo>
                    <a:pt x="5877268" y="3504615"/>
                  </a:lnTo>
                  <a:lnTo>
                    <a:pt x="5873648" y="3540912"/>
                  </a:lnTo>
                  <a:lnTo>
                    <a:pt x="5870689" y="3561384"/>
                  </a:lnTo>
                  <a:lnTo>
                    <a:pt x="5899315" y="3564737"/>
                  </a:lnTo>
                  <a:lnTo>
                    <a:pt x="5901918" y="3540912"/>
                  </a:lnTo>
                  <a:lnTo>
                    <a:pt x="5905271" y="3507587"/>
                  </a:lnTo>
                  <a:close/>
                </a:path>
                <a:path w="5934075" h="6906895">
                  <a:moveTo>
                    <a:pt x="5909653" y="2451798"/>
                  </a:moveTo>
                  <a:lnTo>
                    <a:pt x="5907036" y="2423312"/>
                  </a:lnTo>
                  <a:lnTo>
                    <a:pt x="5904166" y="2394813"/>
                  </a:lnTo>
                  <a:lnTo>
                    <a:pt x="5874918" y="2397937"/>
                  </a:lnTo>
                  <a:lnTo>
                    <a:pt x="5878715" y="2436012"/>
                  </a:lnTo>
                  <a:lnTo>
                    <a:pt x="5880963" y="2454541"/>
                  </a:lnTo>
                  <a:lnTo>
                    <a:pt x="5909653" y="2451798"/>
                  </a:lnTo>
                  <a:close/>
                </a:path>
                <a:path w="5934075" h="6906895">
                  <a:moveTo>
                    <a:pt x="5913615" y="3422180"/>
                  </a:moveTo>
                  <a:lnTo>
                    <a:pt x="5884977" y="3419627"/>
                  </a:lnTo>
                  <a:lnTo>
                    <a:pt x="5883351" y="3439312"/>
                  </a:lnTo>
                  <a:lnTo>
                    <a:pt x="5879985" y="3476218"/>
                  </a:lnTo>
                  <a:lnTo>
                    <a:pt x="5908052" y="3479038"/>
                  </a:lnTo>
                  <a:lnTo>
                    <a:pt x="5911710" y="3439312"/>
                  </a:lnTo>
                  <a:lnTo>
                    <a:pt x="5913615" y="3422180"/>
                  </a:lnTo>
                  <a:close/>
                </a:path>
                <a:path w="5934075" h="6906895">
                  <a:moveTo>
                    <a:pt x="5916841" y="2536952"/>
                  </a:moveTo>
                  <a:lnTo>
                    <a:pt x="5915939" y="2524912"/>
                  </a:lnTo>
                  <a:lnTo>
                    <a:pt x="5912218" y="2480259"/>
                  </a:lnTo>
                  <a:lnTo>
                    <a:pt x="5884062" y="2482786"/>
                  </a:lnTo>
                  <a:lnTo>
                    <a:pt x="5887542" y="2524912"/>
                  </a:lnTo>
                  <a:lnTo>
                    <a:pt x="5888596" y="2539187"/>
                  </a:lnTo>
                  <a:lnTo>
                    <a:pt x="5916841" y="2536952"/>
                  </a:lnTo>
                  <a:close/>
                </a:path>
                <a:path w="5934075" h="6906895">
                  <a:moveTo>
                    <a:pt x="5920600" y="3337217"/>
                  </a:moveTo>
                  <a:lnTo>
                    <a:pt x="5892292" y="3335159"/>
                  </a:lnTo>
                  <a:lnTo>
                    <a:pt x="5891288" y="3350412"/>
                  </a:lnTo>
                  <a:lnTo>
                    <a:pt x="5887542" y="3388512"/>
                  </a:lnTo>
                  <a:lnTo>
                    <a:pt x="5887301" y="3391382"/>
                  </a:lnTo>
                  <a:lnTo>
                    <a:pt x="5916498" y="3393821"/>
                  </a:lnTo>
                  <a:lnTo>
                    <a:pt x="5919736" y="3350412"/>
                  </a:lnTo>
                  <a:lnTo>
                    <a:pt x="5920600" y="3337217"/>
                  </a:lnTo>
                  <a:close/>
                </a:path>
                <a:path w="5934075" h="6906895">
                  <a:moveTo>
                    <a:pt x="5923559" y="2622321"/>
                  </a:moveTo>
                  <a:lnTo>
                    <a:pt x="5923077" y="2613812"/>
                  </a:lnTo>
                  <a:lnTo>
                    <a:pt x="5919736" y="2575712"/>
                  </a:lnTo>
                  <a:lnTo>
                    <a:pt x="5918949" y="2565260"/>
                  </a:lnTo>
                  <a:lnTo>
                    <a:pt x="5890679" y="2567343"/>
                  </a:lnTo>
                  <a:lnTo>
                    <a:pt x="5891288" y="2575712"/>
                  </a:lnTo>
                  <a:lnTo>
                    <a:pt x="5894451" y="2624150"/>
                  </a:lnTo>
                  <a:lnTo>
                    <a:pt x="5923559" y="2622321"/>
                  </a:lnTo>
                  <a:close/>
                </a:path>
                <a:path w="5934075" h="6906895">
                  <a:moveTo>
                    <a:pt x="5925858" y="3250984"/>
                  </a:moveTo>
                  <a:lnTo>
                    <a:pt x="5897448" y="3249384"/>
                  </a:lnTo>
                  <a:lnTo>
                    <a:pt x="5897359" y="3250984"/>
                  </a:lnTo>
                  <a:lnTo>
                    <a:pt x="5894603" y="3299612"/>
                  </a:lnTo>
                  <a:lnTo>
                    <a:pt x="5894121" y="3307016"/>
                  </a:lnTo>
                  <a:lnTo>
                    <a:pt x="5922467" y="3308921"/>
                  </a:lnTo>
                  <a:lnTo>
                    <a:pt x="5922594" y="3307016"/>
                  </a:lnTo>
                  <a:lnTo>
                    <a:pt x="5923077" y="3299612"/>
                  </a:lnTo>
                  <a:lnTo>
                    <a:pt x="5925858" y="3250984"/>
                  </a:lnTo>
                  <a:close/>
                </a:path>
                <a:path w="5934075" h="6906895">
                  <a:moveTo>
                    <a:pt x="5928118" y="2709011"/>
                  </a:moveTo>
                  <a:lnTo>
                    <a:pt x="5925972" y="2664612"/>
                  </a:lnTo>
                  <a:lnTo>
                    <a:pt x="5925210" y="2651302"/>
                  </a:lnTo>
                  <a:lnTo>
                    <a:pt x="5896597" y="2652941"/>
                  </a:lnTo>
                  <a:lnTo>
                    <a:pt x="5897473" y="2664612"/>
                  </a:lnTo>
                  <a:lnTo>
                    <a:pt x="5899658" y="2710319"/>
                  </a:lnTo>
                  <a:lnTo>
                    <a:pt x="5928118" y="2709011"/>
                  </a:lnTo>
                  <a:close/>
                </a:path>
                <a:path w="5934075" h="6906895">
                  <a:moveTo>
                    <a:pt x="5930201" y="3164535"/>
                  </a:moveTo>
                  <a:lnTo>
                    <a:pt x="5901715" y="3163405"/>
                  </a:lnTo>
                  <a:lnTo>
                    <a:pt x="5901652" y="3164535"/>
                  </a:lnTo>
                  <a:lnTo>
                    <a:pt x="5899912" y="3198012"/>
                  </a:lnTo>
                  <a:lnTo>
                    <a:pt x="5898832" y="3220618"/>
                  </a:lnTo>
                  <a:lnTo>
                    <a:pt x="5927268" y="3222066"/>
                  </a:lnTo>
                  <a:lnTo>
                    <a:pt x="5927344" y="3220618"/>
                  </a:lnTo>
                  <a:lnTo>
                    <a:pt x="5928436" y="3198012"/>
                  </a:lnTo>
                  <a:lnTo>
                    <a:pt x="5930201" y="3164535"/>
                  </a:lnTo>
                  <a:close/>
                </a:path>
                <a:path w="5934075" h="6906895">
                  <a:moveTo>
                    <a:pt x="5931332" y="2795079"/>
                  </a:moveTo>
                  <a:lnTo>
                    <a:pt x="5930443" y="2766212"/>
                  </a:lnTo>
                  <a:lnTo>
                    <a:pt x="5929312" y="2737789"/>
                  </a:lnTo>
                  <a:lnTo>
                    <a:pt x="5900826" y="2738958"/>
                  </a:lnTo>
                  <a:lnTo>
                    <a:pt x="5901893" y="2766212"/>
                  </a:lnTo>
                  <a:lnTo>
                    <a:pt x="5902807" y="2795930"/>
                  </a:lnTo>
                  <a:lnTo>
                    <a:pt x="5931332" y="2795079"/>
                  </a:lnTo>
                  <a:close/>
                </a:path>
                <a:path w="5934075" h="6906895">
                  <a:moveTo>
                    <a:pt x="5932665" y="3078696"/>
                  </a:moveTo>
                  <a:lnTo>
                    <a:pt x="5904115" y="3078022"/>
                  </a:lnTo>
                  <a:lnTo>
                    <a:pt x="5904103" y="3078696"/>
                  </a:lnTo>
                  <a:lnTo>
                    <a:pt x="5903442" y="3109112"/>
                  </a:lnTo>
                  <a:lnTo>
                    <a:pt x="5902668" y="3134842"/>
                  </a:lnTo>
                  <a:lnTo>
                    <a:pt x="5931179" y="3135820"/>
                  </a:lnTo>
                  <a:lnTo>
                    <a:pt x="5931217" y="3134842"/>
                  </a:lnTo>
                  <a:lnTo>
                    <a:pt x="5932005" y="3109112"/>
                  </a:lnTo>
                  <a:lnTo>
                    <a:pt x="5932665" y="3078696"/>
                  </a:lnTo>
                  <a:close/>
                </a:path>
                <a:path w="5934075" h="6906895">
                  <a:moveTo>
                    <a:pt x="5933452" y="2880499"/>
                  </a:moveTo>
                  <a:lnTo>
                    <a:pt x="5933122" y="2855112"/>
                  </a:lnTo>
                  <a:lnTo>
                    <a:pt x="5932195" y="2823654"/>
                  </a:lnTo>
                  <a:lnTo>
                    <a:pt x="5903607" y="2824340"/>
                  </a:lnTo>
                  <a:lnTo>
                    <a:pt x="5904547" y="2867812"/>
                  </a:lnTo>
                  <a:lnTo>
                    <a:pt x="5904776" y="2880880"/>
                  </a:lnTo>
                  <a:lnTo>
                    <a:pt x="5933452" y="2880499"/>
                  </a:lnTo>
                  <a:close/>
                </a:path>
                <a:path w="5934075" h="6906895">
                  <a:moveTo>
                    <a:pt x="5933846" y="2993529"/>
                  </a:moveTo>
                  <a:lnTo>
                    <a:pt x="5905271" y="2993326"/>
                  </a:lnTo>
                  <a:lnTo>
                    <a:pt x="5905208" y="3007512"/>
                  </a:lnTo>
                  <a:lnTo>
                    <a:pt x="5904662" y="3049689"/>
                  </a:lnTo>
                  <a:lnTo>
                    <a:pt x="5933224" y="3050197"/>
                  </a:lnTo>
                  <a:lnTo>
                    <a:pt x="5933237" y="3049689"/>
                  </a:lnTo>
                  <a:lnTo>
                    <a:pt x="5933783" y="3007512"/>
                  </a:lnTo>
                  <a:lnTo>
                    <a:pt x="5933846" y="2993529"/>
                  </a:lnTo>
                  <a:close/>
                </a:path>
                <a:path w="5934075" h="6906895">
                  <a:moveTo>
                    <a:pt x="5934011" y="2956712"/>
                  </a:moveTo>
                  <a:lnTo>
                    <a:pt x="5933795" y="2908846"/>
                  </a:lnTo>
                  <a:lnTo>
                    <a:pt x="5905233" y="2909036"/>
                  </a:lnTo>
                  <a:lnTo>
                    <a:pt x="5905436" y="2956712"/>
                  </a:lnTo>
                  <a:lnTo>
                    <a:pt x="5905398" y="2965246"/>
                  </a:lnTo>
                  <a:lnTo>
                    <a:pt x="5933973" y="2965246"/>
                  </a:lnTo>
                  <a:lnTo>
                    <a:pt x="5934011" y="29567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938349" y="1192847"/>
              <a:ext cx="5876924" cy="783589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1119612" y="0"/>
              <a:ext cx="7168515" cy="10287000"/>
            </a:xfrm>
            <a:custGeom>
              <a:avLst/>
              <a:gdLst/>
              <a:ahLst/>
              <a:cxnLst/>
              <a:rect l="l" t="t" r="r" b="b"/>
              <a:pathLst>
                <a:path w="7168515" h="10287000">
                  <a:moveTo>
                    <a:pt x="7168375" y="0"/>
                  </a:moveTo>
                  <a:lnTo>
                    <a:pt x="2076081" y="0"/>
                  </a:lnTo>
                  <a:lnTo>
                    <a:pt x="2053412" y="20434"/>
                  </a:lnTo>
                  <a:lnTo>
                    <a:pt x="2015426" y="55422"/>
                  </a:lnTo>
                  <a:lnTo>
                    <a:pt x="1977707" y="90919"/>
                  </a:lnTo>
                  <a:lnTo>
                    <a:pt x="1940267" y="126923"/>
                  </a:lnTo>
                  <a:lnTo>
                    <a:pt x="1903107" y="163436"/>
                  </a:lnTo>
                  <a:lnTo>
                    <a:pt x="1866226" y="200444"/>
                  </a:lnTo>
                  <a:lnTo>
                    <a:pt x="1829650" y="237934"/>
                  </a:lnTo>
                  <a:lnTo>
                    <a:pt x="1793367" y="275907"/>
                  </a:lnTo>
                  <a:lnTo>
                    <a:pt x="1757375" y="314375"/>
                  </a:lnTo>
                  <a:lnTo>
                    <a:pt x="1721688" y="353326"/>
                  </a:lnTo>
                  <a:lnTo>
                    <a:pt x="1686306" y="392760"/>
                  </a:lnTo>
                  <a:lnTo>
                    <a:pt x="1651241" y="432650"/>
                  </a:lnTo>
                  <a:lnTo>
                    <a:pt x="1616481" y="473011"/>
                  </a:lnTo>
                  <a:lnTo>
                    <a:pt x="1582039" y="513842"/>
                  </a:lnTo>
                  <a:lnTo>
                    <a:pt x="1547914" y="555129"/>
                  </a:lnTo>
                  <a:lnTo>
                    <a:pt x="1514119" y="596887"/>
                  </a:lnTo>
                  <a:lnTo>
                    <a:pt x="1480654" y="639076"/>
                  </a:lnTo>
                  <a:lnTo>
                    <a:pt x="1447507" y="681710"/>
                  </a:lnTo>
                  <a:lnTo>
                    <a:pt x="1414716" y="724789"/>
                  </a:lnTo>
                  <a:lnTo>
                    <a:pt x="1382242" y="768324"/>
                  </a:lnTo>
                  <a:lnTo>
                    <a:pt x="1349044" y="810882"/>
                  </a:lnTo>
                  <a:lnTo>
                    <a:pt x="1316177" y="853897"/>
                  </a:lnTo>
                  <a:lnTo>
                    <a:pt x="1283652" y="897331"/>
                  </a:lnTo>
                  <a:lnTo>
                    <a:pt x="1251470" y="941209"/>
                  </a:lnTo>
                  <a:lnTo>
                    <a:pt x="1219631" y="985520"/>
                  </a:lnTo>
                  <a:lnTo>
                    <a:pt x="1188135" y="1030262"/>
                  </a:lnTo>
                  <a:lnTo>
                    <a:pt x="1156995" y="1075410"/>
                  </a:lnTo>
                  <a:lnTo>
                    <a:pt x="1126197" y="1120978"/>
                  </a:lnTo>
                  <a:lnTo>
                    <a:pt x="1095768" y="1166952"/>
                  </a:lnTo>
                  <a:lnTo>
                    <a:pt x="1065695" y="1213332"/>
                  </a:lnTo>
                  <a:lnTo>
                    <a:pt x="1035989" y="1260132"/>
                  </a:lnTo>
                  <a:lnTo>
                    <a:pt x="1006640" y="1307312"/>
                  </a:lnTo>
                  <a:lnTo>
                    <a:pt x="977671" y="1354874"/>
                  </a:lnTo>
                  <a:lnTo>
                    <a:pt x="949083" y="1402829"/>
                  </a:lnTo>
                  <a:lnTo>
                    <a:pt x="920851" y="1451178"/>
                  </a:lnTo>
                  <a:lnTo>
                    <a:pt x="897623" y="1491742"/>
                  </a:lnTo>
                  <a:lnTo>
                    <a:pt x="874649" y="1532572"/>
                  </a:lnTo>
                  <a:lnTo>
                    <a:pt x="851954" y="1573657"/>
                  </a:lnTo>
                  <a:lnTo>
                    <a:pt x="829525" y="1614982"/>
                  </a:lnTo>
                  <a:lnTo>
                    <a:pt x="807364" y="1656562"/>
                  </a:lnTo>
                  <a:lnTo>
                    <a:pt x="785469" y="1698409"/>
                  </a:lnTo>
                  <a:lnTo>
                    <a:pt x="763841" y="1740484"/>
                  </a:lnTo>
                  <a:lnTo>
                    <a:pt x="742505" y="1782800"/>
                  </a:lnTo>
                  <a:lnTo>
                    <a:pt x="721436" y="1825345"/>
                  </a:lnTo>
                  <a:lnTo>
                    <a:pt x="700646" y="1868119"/>
                  </a:lnTo>
                  <a:lnTo>
                    <a:pt x="680135" y="1911134"/>
                  </a:lnTo>
                  <a:lnTo>
                    <a:pt x="659904" y="1954377"/>
                  </a:lnTo>
                  <a:lnTo>
                    <a:pt x="639953" y="1997849"/>
                  </a:lnTo>
                  <a:lnTo>
                    <a:pt x="620280" y="2041537"/>
                  </a:lnTo>
                  <a:lnTo>
                    <a:pt x="600900" y="2085441"/>
                  </a:lnTo>
                  <a:lnTo>
                    <a:pt x="581812" y="2129561"/>
                  </a:lnTo>
                  <a:lnTo>
                    <a:pt x="563003" y="2173897"/>
                  </a:lnTo>
                  <a:lnTo>
                    <a:pt x="544474" y="2218448"/>
                  </a:lnTo>
                  <a:lnTo>
                    <a:pt x="526249" y="2263190"/>
                  </a:lnTo>
                  <a:lnTo>
                    <a:pt x="508317" y="2308148"/>
                  </a:lnTo>
                  <a:lnTo>
                    <a:pt x="490664" y="2353284"/>
                  </a:lnTo>
                  <a:lnTo>
                    <a:pt x="473316" y="2398623"/>
                  </a:lnTo>
                  <a:lnTo>
                    <a:pt x="456260" y="2444165"/>
                  </a:lnTo>
                  <a:lnTo>
                    <a:pt x="439508" y="2489898"/>
                  </a:lnTo>
                  <a:lnTo>
                    <a:pt x="423037" y="2535809"/>
                  </a:lnTo>
                  <a:lnTo>
                    <a:pt x="406882" y="2581897"/>
                  </a:lnTo>
                  <a:lnTo>
                    <a:pt x="391020" y="2628163"/>
                  </a:lnTo>
                  <a:lnTo>
                    <a:pt x="375462" y="2674607"/>
                  </a:lnTo>
                  <a:lnTo>
                    <a:pt x="360210" y="2721229"/>
                  </a:lnTo>
                  <a:lnTo>
                    <a:pt x="345249" y="2768028"/>
                  </a:lnTo>
                  <a:lnTo>
                    <a:pt x="330606" y="2814980"/>
                  </a:lnTo>
                  <a:lnTo>
                    <a:pt x="316255" y="2862097"/>
                  </a:lnTo>
                  <a:lnTo>
                    <a:pt x="302221" y="2909366"/>
                  </a:lnTo>
                  <a:lnTo>
                    <a:pt x="288493" y="2956788"/>
                  </a:lnTo>
                  <a:lnTo>
                    <a:pt x="275082" y="3004375"/>
                  </a:lnTo>
                  <a:lnTo>
                    <a:pt x="261962" y="3052102"/>
                  </a:lnTo>
                  <a:lnTo>
                    <a:pt x="249161" y="3099981"/>
                  </a:lnTo>
                  <a:lnTo>
                    <a:pt x="236677" y="3147999"/>
                  </a:lnTo>
                  <a:lnTo>
                    <a:pt x="224510" y="3196145"/>
                  </a:lnTo>
                  <a:lnTo>
                    <a:pt x="212648" y="3244431"/>
                  </a:lnTo>
                  <a:lnTo>
                    <a:pt x="201104" y="3292843"/>
                  </a:lnTo>
                  <a:lnTo>
                    <a:pt x="189865" y="3341395"/>
                  </a:lnTo>
                  <a:lnTo>
                    <a:pt x="178955" y="3390074"/>
                  </a:lnTo>
                  <a:lnTo>
                    <a:pt x="168351" y="3438868"/>
                  </a:lnTo>
                  <a:lnTo>
                    <a:pt x="158076" y="3487763"/>
                  </a:lnTo>
                  <a:lnTo>
                    <a:pt x="148107" y="3536772"/>
                  </a:lnTo>
                  <a:lnTo>
                    <a:pt x="138468" y="3585908"/>
                  </a:lnTo>
                  <a:lnTo>
                    <a:pt x="129146" y="3635146"/>
                  </a:lnTo>
                  <a:lnTo>
                    <a:pt x="120142" y="3684486"/>
                  </a:lnTo>
                  <a:lnTo>
                    <a:pt x="111455" y="3733927"/>
                  </a:lnTo>
                  <a:lnTo>
                    <a:pt x="103098" y="3783444"/>
                  </a:lnTo>
                  <a:lnTo>
                    <a:pt x="95059" y="3833063"/>
                  </a:lnTo>
                  <a:lnTo>
                    <a:pt x="87337" y="3882771"/>
                  </a:lnTo>
                  <a:lnTo>
                    <a:pt x="79946" y="3932580"/>
                  </a:lnTo>
                  <a:lnTo>
                    <a:pt x="72885" y="3982466"/>
                  </a:lnTo>
                  <a:lnTo>
                    <a:pt x="66141" y="4032415"/>
                  </a:lnTo>
                  <a:lnTo>
                    <a:pt x="59715" y="4082427"/>
                  </a:lnTo>
                  <a:lnTo>
                    <a:pt x="53632" y="4132529"/>
                  </a:lnTo>
                  <a:lnTo>
                    <a:pt x="47866" y="4182681"/>
                  </a:lnTo>
                  <a:lnTo>
                    <a:pt x="42418" y="4232922"/>
                  </a:lnTo>
                  <a:lnTo>
                    <a:pt x="37312" y="4283202"/>
                  </a:lnTo>
                  <a:lnTo>
                    <a:pt x="32524" y="4333545"/>
                  </a:lnTo>
                  <a:lnTo>
                    <a:pt x="28054" y="4383938"/>
                  </a:lnTo>
                  <a:lnTo>
                    <a:pt x="23926" y="4434370"/>
                  </a:lnTo>
                  <a:lnTo>
                    <a:pt x="20129" y="4484852"/>
                  </a:lnTo>
                  <a:lnTo>
                    <a:pt x="16649" y="4535386"/>
                  </a:lnTo>
                  <a:lnTo>
                    <a:pt x="13500" y="4585944"/>
                  </a:lnTo>
                  <a:lnTo>
                    <a:pt x="10680" y="4636541"/>
                  </a:lnTo>
                  <a:lnTo>
                    <a:pt x="8191" y="4687163"/>
                  </a:lnTo>
                  <a:lnTo>
                    <a:pt x="6032" y="4737811"/>
                  </a:lnTo>
                  <a:lnTo>
                    <a:pt x="4203" y="4788471"/>
                  </a:lnTo>
                  <a:lnTo>
                    <a:pt x="2705" y="4839170"/>
                  </a:lnTo>
                  <a:lnTo>
                    <a:pt x="1536" y="4889881"/>
                  </a:lnTo>
                  <a:lnTo>
                    <a:pt x="622" y="4940605"/>
                  </a:lnTo>
                  <a:lnTo>
                    <a:pt x="622" y="4948034"/>
                  </a:lnTo>
                  <a:lnTo>
                    <a:pt x="177" y="4991316"/>
                  </a:lnTo>
                  <a:lnTo>
                    <a:pt x="0" y="5042039"/>
                  </a:lnTo>
                  <a:lnTo>
                    <a:pt x="152" y="5092776"/>
                  </a:lnTo>
                  <a:lnTo>
                    <a:pt x="622" y="5143500"/>
                  </a:lnTo>
                  <a:lnTo>
                    <a:pt x="317" y="5194211"/>
                  </a:lnTo>
                  <a:lnTo>
                    <a:pt x="342" y="5244909"/>
                  </a:lnTo>
                  <a:lnTo>
                    <a:pt x="622" y="5286210"/>
                  </a:lnTo>
                  <a:lnTo>
                    <a:pt x="622" y="5295595"/>
                  </a:lnTo>
                  <a:lnTo>
                    <a:pt x="1358" y="5346281"/>
                  </a:lnTo>
                  <a:lnTo>
                    <a:pt x="2362" y="5396966"/>
                  </a:lnTo>
                  <a:lnTo>
                    <a:pt x="3683" y="5447639"/>
                  </a:lnTo>
                  <a:lnTo>
                    <a:pt x="5334" y="5498300"/>
                  </a:lnTo>
                  <a:lnTo>
                    <a:pt x="7315" y="5548922"/>
                  </a:lnTo>
                  <a:lnTo>
                    <a:pt x="9613" y="5599531"/>
                  </a:lnTo>
                  <a:lnTo>
                    <a:pt x="12242" y="5650103"/>
                  </a:lnTo>
                  <a:lnTo>
                    <a:pt x="15189" y="5700649"/>
                  </a:lnTo>
                  <a:lnTo>
                    <a:pt x="18465" y="5751169"/>
                  </a:lnTo>
                  <a:lnTo>
                    <a:pt x="22072" y="5801652"/>
                  </a:lnTo>
                  <a:lnTo>
                    <a:pt x="25996" y="5852096"/>
                  </a:lnTo>
                  <a:lnTo>
                    <a:pt x="30238" y="5902477"/>
                  </a:lnTo>
                  <a:lnTo>
                    <a:pt x="34810" y="5952820"/>
                  </a:lnTo>
                  <a:lnTo>
                    <a:pt x="39712" y="6003099"/>
                  </a:lnTo>
                  <a:lnTo>
                    <a:pt x="44932" y="6053340"/>
                  </a:lnTo>
                  <a:lnTo>
                    <a:pt x="50482" y="6103518"/>
                  </a:lnTo>
                  <a:lnTo>
                    <a:pt x="56349" y="6153632"/>
                  </a:lnTo>
                  <a:lnTo>
                    <a:pt x="62534" y="6203670"/>
                  </a:lnTo>
                  <a:lnTo>
                    <a:pt x="69037" y="6253645"/>
                  </a:lnTo>
                  <a:lnTo>
                    <a:pt x="75869" y="6303543"/>
                  </a:lnTo>
                  <a:lnTo>
                    <a:pt x="83019" y="6353378"/>
                  </a:lnTo>
                  <a:lnTo>
                    <a:pt x="90487" y="6403124"/>
                  </a:lnTo>
                  <a:lnTo>
                    <a:pt x="98285" y="6452781"/>
                  </a:lnTo>
                  <a:lnTo>
                    <a:pt x="106387" y="6502349"/>
                  </a:lnTo>
                  <a:lnTo>
                    <a:pt x="114820" y="6551816"/>
                  </a:lnTo>
                  <a:lnTo>
                    <a:pt x="123571" y="6601206"/>
                  </a:lnTo>
                  <a:lnTo>
                    <a:pt x="132626" y="6650495"/>
                  </a:lnTo>
                  <a:lnTo>
                    <a:pt x="142011" y="6699682"/>
                  </a:lnTo>
                  <a:lnTo>
                    <a:pt x="151701" y="6748767"/>
                  </a:lnTo>
                  <a:lnTo>
                    <a:pt x="161709" y="6797726"/>
                  </a:lnTo>
                  <a:lnTo>
                    <a:pt x="172034" y="6846583"/>
                  </a:lnTo>
                  <a:lnTo>
                    <a:pt x="182676" y="6895325"/>
                  </a:lnTo>
                  <a:lnTo>
                    <a:pt x="193636" y="6943953"/>
                  </a:lnTo>
                  <a:lnTo>
                    <a:pt x="204901" y="6992455"/>
                  </a:lnTo>
                  <a:lnTo>
                    <a:pt x="216471" y="7040829"/>
                  </a:lnTo>
                  <a:lnTo>
                    <a:pt x="228358" y="7089064"/>
                  </a:lnTo>
                  <a:lnTo>
                    <a:pt x="240550" y="7137171"/>
                  </a:lnTo>
                  <a:lnTo>
                    <a:pt x="253060" y="7185139"/>
                  </a:lnTo>
                  <a:lnTo>
                    <a:pt x="265874" y="7232980"/>
                  </a:lnTo>
                  <a:lnTo>
                    <a:pt x="278993" y="7280681"/>
                  </a:lnTo>
                  <a:lnTo>
                    <a:pt x="292417" y="7328230"/>
                  </a:lnTo>
                  <a:lnTo>
                    <a:pt x="306146" y="7375614"/>
                  </a:lnTo>
                  <a:lnTo>
                    <a:pt x="320179" y="7422845"/>
                  </a:lnTo>
                  <a:lnTo>
                    <a:pt x="334530" y="7469937"/>
                  </a:lnTo>
                  <a:lnTo>
                    <a:pt x="349173" y="7516863"/>
                  </a:lnTo>
                  <a:lnTo>
                    <a:pt x="364109" y="7563625"/>
                  </a:lnTo>
                  <a:lnTo>
                    <a:pt x="379349" y="7610221"/>
                  </a:lnTo>
                  <a:lnTo>
                    <a:pt x="394893" y="7656639"/>
                  </a:lnTo>
                  <a:lnTo>
                    <a:pt x="410730" y="7702880"/>
                  </a:lnTo>
                  <a:lnTo>
                    <a:pt x="426872" y="7748956"/>
                  </a:lnTo>
                  <a:lnTo>
                    <a:pt x="443306" y="7794853"/>
                  </a:lnTo>
                  <a:lnTo>
                    <a:pt x="460032" y="7840573"/>
                  </a:lnTo>
                  <a:lnTo>
                    <a:pt x="477050" y="7886090"/>
                  </a:lnTo>
                  <a:lnTo>
                    <a:pt x="494360" y="7931429"/>
                  </a:lnTo>
                  <a:lnTo>
                    <a:pt x="511962" y="7976565"/>
                  </a:lnTo>
                  <a:lnTo>
                    <a:pt x="529856" y="8021510"/>
                  </a:lnTo>
                  <a:lnTo>
                    <a:pt x="548043" y="8066252"/>
                  </a:lnTo>
                  <a:lnTo>
                    <a:pt x="566508" y="8110804"/>
                  </a:lnTo>
                  <a:lnTo>
                    <a:pt x="585266" y="8155140"/>
                  </a:lnTo>
                  <a:lnTo>
                    <a:pt x="604304" y="8199260"/>
                  </a:lnTo>
                  <a:lnTo>
                    <a:pt x="623620" y="8243176"/>
                  </a:lnTo>
                  <a:lnTo>
                    <a:pt x="643216" y="8286877"/>
                  </a:lnTo>
                  <a:lnTo>
                    <a:pt x="663105" y="8330362"/>
                  </a:lnTo>
                  <a:lnTo>
                    <a:pt x="683272" y="8373631"/>
                  </a:lnTo>
                  <a:lnTo>
                    <a:pt x="703707" y="8416671"/>
                  </a:lnTo>
                  <a:lnTo>
                    <a:pt x="724420" y="8459483"/>
                  </a:lnTo>
                  <a:lnTo>
                    <a:pt x="745413" y="8502053"/>
                  </a:lnTo>
                  <a:lnTo>
                    <a:pt x="766673" y="8544395"/>
                  </a:lnTo>
                  <a:lnTo>
                    <a:pt x="788212" y="8586508"/>
                  </a:lnTo>
                  <a:lnTo>
                    <a:pt x="810018" y="8628393"/>
                  </a:lnTo>
                  <a:lnTo>
                    <a:pt x="832091" y="8670011"/>
                  </a:lnTo>
                  <a:lnTo>
                    <a:pt x="854430" y="8711387"/>
                  </a:lnTo>
                  <a:lnTo>
                    <a:pt x="877036" y="8752522"/>
                  </a:lnTo>
                  <a:lnTo>
                    <a:pt x="899896" y="8793404"/>
                  </a:lnTo>
                  <a:lnTo>
                    <a:pt x="923036" y="8834044"/>
                  </a:lnTo>
                  <a:lnTo>
                    <a:pt x="951141" y="8882456"/>
                  </a:lnTo>
                  <a:lnTo>
                    <a:pt x="979614" y="8930500"/>
                  </a:lnTo>
                  <a:lnTo>
                    <a:pt x="1008443" y="8978151"/>
                  </a:lnTo>
                  <a:lnTo>
                    <a:pt x="1037653" y="9025420"/>
                  </a:lnTo>
                  <a:lnTo>
                    <a:pt x="1067231" y="9072308"/>
                  </a:lnTo>
                  <a:lnTo>
                    <a:pt x="1097165" y="9118803"/>
                  </a:lnTo>
                  <a:lnTo>
                    <a:pt x="1127455" y="9164904"/>
                  </a:lnTo>
                  <a:lnTo>
                    <a:pt x="1158087" y="9210586"/>
                  </a:lnTo>
                  <a:lnTo>
                    <a:pt x="1189088" y="9255862"/>
                  </a:lnTo>
                  <a:lnTo>
                    <a:pt x="1220431" y="9300731"/>
                  </a:lnTo>
                  <a:lnTo>
                    <a:pt x="1252118" y="9345181"/>
                  </a:lnTo>
                  <a:lnTo>
                    <a:pt x="1284147" y="9389199"/>
                  </a:lnTo>
                  <a:lnTo>
                    <a:pt x="1316507" y="9432798"/>
                  </a:lnTo>
                  <a:lnTo>
                    <a:pt x="1349209" y="9475953"/>
                  </a:lnTo>
                  <a:lnTo>
                    <a:pt x="1382242" y="9518688"/>
                  </a:lnTo>
                  <a:lnTo>
                    <a:pt x="1414716" y="9562211"/>
                  </a:lnTo>
                  <a:lnTo>
                    <a:pt x="1447507" y="9605302"/>
                  </a:lnTo>
                  <a:lnTo>
                    <a:pt x="1480654" y="9647936"/>
                  </a:lnTo>
                  <a:lnTo>
                    <a:pt x="1514119" y="9690125"/>
                  </a:lnTo>
                  <a:lnTo>
                    <a:pt x="1547914" y="9731870"/>
                  </a:lnTo>
                  <a:lnTo>
                    <a:pt x="1582039" y="9773171"/>
                  </a:lnTo>
                  <a:lnTo>
                    <a:pt x="1616481" y="9814001"/>
                  </a:lnTo>
                  <a:lnTo>
                    <a:pt x="1651241" y="9854362"/>
                  </a:lnTo>
                  <a:lnTo>
                    <a:pt x="1686306" y="9894252"/>
                  </a:lnTo>
                  <a:lnTo>
                    <a:pt x="1721688" y="9933673"/>
                  </a:lnTo>
                  <a:lnTo>
                    <a:pt x="1757375" y="9972637"/>
                  </a:lnTo>
                  <a:lnTo>
                    <a:pt x="1793367" y="10011092"/>
                  </a:lnTo>
                  <a:lnTo>
                    <a:pt x="1829650" y="10049078"/>
                  </a:lnTo>
                  <a:lnTo>
                    <a:pt x="1866226" y="10086569"/>
                  </a:lnTo>
                  <a:lnTo>
                    <a:pt x="1903107" y="10123576"/>
                  </a:lnTo>
                  <a:lnTo>
                    <a:pt x="1940267" y="10160089"/>
                  </a:lnTo>
                  <a:lnTo>
                    <a:pt x="1977707" y="10196081"/>
                  </a:lnTo>
                  <a:lnTo>
                    <a:pt x="2015426" y="10231590"/>
                  </a:lnTo>
                  <a:lnTo>
                    <a:pt x="2053412" y="10266578"/>
                  </a:lnTo>
                  <a:lnTo>
                    <a:pt x="2076081" y="10287000"/>
                  </a:lnTo>
                  <a:lnTo>
                    <a:pt x="7168375" y="10287000"/>
                  </a:lnTo>
                  <a:lnTo>
                    <a:pt x="7168375" y="0"/>
                  </a:lnTo>
                  <a:close/>
                </a:path>
              </a:pathLst>
            </a:custGeom>
            <a:solidFill>
              <a:srgbClr val="8B52FF">
                <a:alpha val="666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3499554" y="6560197"/>
              <a:ext cx="4788535" cy="3721100"/>
            </a:xfrm>
            <a:custGeom>
              <a:avLst/>
              <a:gdLst/>
              <a:ahLst/>
              <a:cxnLst/>
              <a:rect l="l" t="t" r="r" b="b"/>
              <a:pathLst>
                <a:path w="4788534" h="3721100">
                  <a:moveTo>
                    <a:pt x="4788433" y="0"/>
                  </a:moveTo>
                  <a:lnTo>
                    <a:pt x="4717300" y="25400"/>
                  </a:lnTo>
                  <a:lnTo>
                    <a:pt x="4570463" y="127000"/>
                  </a:lnTo>
                  <a:lnTo>
                    <a:pt x="4492523" y="330200"/>
                  </a:lnTo>
                  <a:lnTo>
                    <a:pt x="4490453" y="355600"/>
                  </a:lnTo>
                  <a:lnTo>
                    <a:pt x="4488015" y="381000"/>
                  </a:lnTo>
                  <a:lnTo>
                    <a:pt x="4485208" y="419100"/>
                  </a:lnTo>
                  <a:lnTo>
                    <a:pt x="4481995" y="444500"/>
                  </a:lnTo>
                  <a:lnTo>
                    <a:pt x="4478388" y="482600"/>
                  </a:lnTo>
                  <a:lnTo>
                    <a:pt x="4474349" y="533400"/>
                  </a:lnTo>
                  <a:lnTo>
                    <a:pt x="4469879" y="571500"/>
                  </a:lnTo>
                  <a:lnTo>
                    <a:pt x="4464964" y="622300"/>
                  </a:lnTo>
                  <a:lnTo>
                    <a:pt x="4459579" y="673100"/>
                  </a:lnTo>
                  <a:lnTo>
                    <a:pt x="4453725" y="723900"/>
                  </a:lnTo>
                  <a:lnTo>
                    <a:pt x="4447375" y="774700"/>
                  </a:lnTo>
                  <a:lnTo>
                    <a:pt x="4440517" y="825500"/>
                  </a:lnTo>
                  <a:lnTo>
                    <a:pt x="4433138" y="876300"/>
                  </a:lnTo>
                  <a:lnTo>
                    <a:pt x="4425239" y="939800"/>
                  </a:lnTo>
                  <a:lnTo>
                    <a:pt x="4416780" y="990600"/>
                  </a:lnTo>
                  <a:lnTo>
                    <a:pt x="4407763" y="1054100"/>
                  </a:lnTo>
                  <a:lnTo>
                    <a:pt x="4398162" y="1117600"/>
                  </a:lnTo>
                  <a:lnTo>
                    <a:pt x="4387989" y="1168400"/>
                  </a:lnTo>
                  <a:lnTo>
                    <a:pt x="4377194" y="1231900"/>
                  </a:lnTo>
                  <a:lnTo>
                    <a:pt x="4365790" y="1295400"/>
                  </a:lnTo>
                  <a:lnTo>
                    <a:pt x="4353750" y="1346200"/>
                  </a:lnTo>
                  <a:lnTo>
                    <a:pt x="4341076" y="1409700"/>
                  </a:lnTo>
                  <a:lnTo>
                    <a:pt x="4327728" y="1460500"/>
                  </a:lnTo>
                  <a:lnTo>
                    <a:pt x="4313707" y="1524000"/>
                  </a:lnTo>
                  <a:lnTo>
                    <a:pt x="4299001" y="1574800"/>
                  </a:lnTo>
                  <a:lnTo>
                    <a:pt x="4283583" y="1625600"/>
                  </a:lnTo>
                  <a:lnTo>
                    <a:pt x="4267454" y="1676400"/>
                  </a:lnTo>
                  <a:lnTo>
                    <a:pt x="4250601" y="1727200"/>
                  </a:lnTo>
                  <a:lnTo>
                    <a:pt x="4232999" y="1778000"/>
                  </a:lnTo>
                  <a:lnTo>
                    <a:pt x="4214634" y="1828800"/>
                  </a:lnTo>
                  <a:lnTo>
                    <a:pt x="4195495" y="1866900"/>
                  </a:lnTo>
                  <a:lnTo>
                    <a:pt x="4175569" y="1917700"/>
                  </a:lnTo>
                  <a:lnTo>
                    <a:pt x="4154843" y="1955800"/>
                  </a:lnTo>
                  <a:lnTo>
                    <a:pt x="4133304" y="1993900"/>
                  </a:lnTo>
                  <a:lnTo>
                    <a:pt x="4087723" y="2044700"/>
                  </a:lnTo>
                  <a:lnTo>
                    <a:pt x="4038701" y="2095500"/>
                  </a:lnTo>
                  <a:lnTo>
                    <a:pt x="4012869" y="2108200"/>
                  </a:lnTo>
                  <a:lnTo>
                    <a:pt x="3986136" y="2133600"/>
                  </a:lnTo>
                  <a:lnTo>
                    <a:pt x="3959034" y="2133600"/>
                  </a:lnTo>
                  <a:lnTo>
                    <a:pt x="3930777" y="2146300"/>
                  </a:lnTo>
                  <a:lnTo>
                    <a:pt x="3901376" y="2159000"/>
                  </a:lnTo>
                  <a:lnTo>
                    <a:pt x="3839146" y="2159000"/>
                  </a:lnTo>
                  <a:lnTo>
                    <a:pt x="3806329" y="2171700"/>
                  </a:lnTo>
                  <a:lnTo>
                    <a:pt x="3625354" y="2171700"/>
                  </a:lnTo>
                  <a:lnTo>
                    <a:pt x="3585819" y="2159000"/>
                  </a:lnTo>
                  <a:lnTo>
                    <a:pt x="3503422" y="2159000"/>
                  </a:lnTo>
                  <a:lnTo>
                    <a:pt x="3460585" y="2146300"/>
                  </a:lnTo>
                  <a:lnTo>
                    <a:pt x="3416643" y="2146300"/>
                  </a:lnTo>
                  <a:lnTo>
                    <a:pt x="3325520" y="2120900"/>
                  </a:lnTo>
                  <a:lnTo>
                    <a:pt x="3278340" y="2120900"/>
                  </a:lnTo>
                  <a:lnTo>
                    <a:pt x="3130346" y="2082800"/>
                  </a:lnTo>
                  <a:lnTo>
                    <a:pt x="2972803" y="2044700"/>
                  </a:lnTo>
                  <a:lnTo>
                    <a:pt x="2862529" y="2032000"/>
                  </a:lnTo>
                  <a:lnTo>
                    <a:pt x="2689314" y="1993900"/>
                  </a:lnTo>
                  <a:lnTo>
                    <a:pt x="2380132" y="1930400"/>
                  </a:lnTo>
                  <a:lnTo>
                    <a:pt x="1975954" y="1854200"/>
                  </a:lnTo>
                  <a:lnTo>
                    <a:pt x="1880654" y="1854200"/>
                  </a:lnTo>
                  <a:lnTo>
                    <a:pt x="1833626" y="1841500"/>
                  </a:lnTo>
                  <a:lnTo>
                    <a:pt x="1740839" y="1841500"/>
                  </a:lnTo>
                  <a:lnTo>
                    <a:pt x="1695094" y="1854200"/>
                  </a:lnTo>
                  <a:lnTo>
                    <a:pt x="1649793" y="1854200"/>
                  </a:lnTo>
                  <a:lnTo>
                    <a:pt x="1604937" y="1866900"/>
                  </a:lnTo>
                  <a:lnTo>
                    <a:pt x="1560537" y="1866900"/>
                  </a:lnTo>
                  <a:lnTo>
                    <a:pt x="1345577" y="1930400"/>
                  </a:lnTo>
                  <a:lnTo>
                    <a:pt x="1304048" y="1955800"/>
                  </a:lnTo>
                  <a:lnTo>
                    <a:pt x="1263015" y="1968500"/>
                  </a:lnTo>
                  <a:lnTo>
                    <a:pt x="1222476" y="1993900"/>
                  </a:lnTo>
                  <a:lnTo>
                    <a:pt x="1182458" y="2006600"/>
                  </a:lnTo>
                  <a:lnTo>
                    <a:pt x="1103985" y="2057400"/>
                  </a:lnTo>
                  <a:lnTo>
                    <a:pt x="1027645" y="2108200"/>
                  </a:lnTo>
                  <a:lnTo>
                    <a:pt x="990282" y="2133600"/>
                  </a:lnTo>
                  <a:lnTo>
                    <a:pt x="953477" y="2159000"/>
                  </a:lnTo>
                  <a:lnTo>
                    <a:pt x="917232" y="2184400"/>
                  </a:lnTo>
                  <a:lnTo>
                    <a:pt x="881545" y="2222500"/>
                  </a:lnTo>
                  <a:lnTo>
                    <a:pt x="846429" y="2247900"/>
                  </a:lnTo>
                  <a:lnTo>
                    <a:pt x="811898" y="2286000"/>
                  </a:lnTo>
                  <a:lnTo>
                    <a:pt x="777951" y="2311400"/>
                  </a:lnTo>
                  <a:lnTo>
                    <a:pt x="744588" y="2349500"/>
                  </a:lnTo>
                  <a:lnTo>
                    <a:pt x="711822" y="2374900"/>
                  </a:lnTo>
                  <a:lnTo>
                    <a:pt x="679665" y="2413000"/>
                  </a:lnTo>
                  <a:lnTo>
                    <a:pt x="648106" y="2451100"/>
                  </a:lnTo>
                  <a:lnTo>
                    <a:pt x="617181" y="2489200"/>
                  </a:lnTo>
                  <a:lnTo>
                    <a:pt x="586867" y="2527300"/>
                  </a:lnTo>
                  <a:lnTo>
                    <a:pt x="557187" y="2565400"/>
                  </a:lnTo>
                  <a:lnTo>
                    <a:pt x="528129" y="2603500"/>
                  </a:lnTo>
                  <a:lnTo>
                    <a:pt x="499732" y="2641600"/>
                  </a:lnTo>
                  <a:lnTo>
                    <a:pt x="471970" y="2679700"/>
                  </a:lnTo>
                  <a:lnTo>
                    <a:pt x="444868" y="2717800"/>
                  </a:lnTo>
                  <a:lnTo>
                    <a:pt x="418426" y="2755900"/>
                  </a:lnTo>
                  <a:lnTo>
                    <a:pt x="392658" y="2794000"/>
                  </a:lnTo>
                  <a:lnTo>
                    <a:pt x="367563" y="2844800"/>
                  </a:lnTo>
                  <a:lnTo>
                    <a:pt x="343141" y="2882900"/>
                  </a:lnTo>
                  <a:lnTo>
                    <a:pt x="319417" y="2921000"/>
                  </a:lnTo>
                  <a:lnTo>
                    <a:pt x="296379" y="2959100"/>
                  </a:lnTo>
                  <a:lnTo>
                    <a:pt x="274040" y="3009900"/>
                  </a:lnTo>
                  <a:lnTo>
                    <a:pt x="252412" y="3048000"/>
                  </a:lnTo>
                  <a:lnTo>
                    <a:pt x="231508" y="3086100"/>
                  </a:lnTo>
                  <a:lnTo>
                    <a:pt x="211302" y="3136900"/>
                  </a:lnTo>
                  <a:lnTo>
                    <a:pt x="191833" y="3175000"/>
                  </a:lnTo>
                  <a:lnTo>
                    <a:pt x="173101" y="3213100"/>
                  </a:lnTo>
                  <a:lnTo>
                    <a:pt x="155105" y="3263900"/>
                  </a:lnTo>
                  <a:lnTo>
                    <a:pt x="137858" y="3302000"/>
                  </a:lnTo>
                  <a:lnTo>
                    <a:pt x="121348" y="3340100"/>
                  </a:lnTo>
                  <a:lnTo>
                    <a:pt x="105613" y="3378200"/>
                  </a:lnTo>
                  <a:lnTo>
                    <a:pt x="90639" y="3429000"/>
                  </a:lnTo>
                  <a:lnTo>
                    <a:pt x="76428" y="3467100"/>
                  </a:lnTo>
                  <a:lnTo>
                    <a:pt x="63004" y="3505200"/>
                  </a:lnTo>
                  <a:lnTo>
                    <a:pt x="50368" y="3556000"/>
                  </a:lnTo>
                  <a:lnTo>
                    <a:pt x="27698" y="3632200"/>
                  </a:lnTo>
                  <a:lnTo>
                    <a:pt x="5638" y="3695700"/>
                  </a:lnTo>
                  <a:lnTo>
                    <a:pt x="0" y="3721100"/>
                  </a:lnTo>
                  <a:lnTo>
                    <a:pt x="464654" y="3721100"/>
                  </a:lnTo>
                  <a:lnTo>
                    <a:pt x="478828" y="3683000"/>
                  </a:lnTo>
                  <a:lnTo>
                    <a:pt x="501586" y="3644900"/>
                  </a:lnTo>
                  <a:lnTo>
                    <a:pt x="524992" y="3594100"/>
                  </a:lnTo>
                  <a:lnTo>
                    <a:pt x="549059" y="3543300"/>
                  </a:lnTo>
                  <a:lnTo>
                    <a:pt x="573786" y="3492500"/>
                  </a:lnTo>
                  <a:lnTo>
                    <a:pt x="599173" y="3454400"/>
                  </a:lnTo>
                  <a:lnTo>
                    <a:pt x="625246" y="3403600"/>
                  </a:lnTo>
                  <a:lnTo>
                    <a:pt x="652018" y="3352800"/>
                  </a:lnTo>
                  <a:lnTo>
                    <a:pt x="679475" y="3314700"/>
                  </a:lnTo>
                  <a:lnTo>
                    <a:pt x="707644" y="3263900"/>
                  </a:lnTo>
                  <a:lnTo>
                    <a:pt x="736536" y="3225800"/>
                  </a:lnTo>
                  <a:lnTo>
                    <a:pt x="766140" y="3175000"/>
                  </a:lnTo>
                  <a:lnTo>
                    <a:pt x="796493" y="3136900"/>
                  </a:lnTo>
                  <a:lnTo>
                    <a:pt x="827582" y="3098800"/>
                  </a:lnTo>
                  <a:lnTo>
                    <a:pt x="859421" y="3060700"/>
                  </a:lnTo>
                  <a:lnTo>
                    <a:pt x="892022" y="3022600"/>
                  </a:lnTo>
                  <a:lnTo>
                    <a:pt x="925398" y="2984500"/>
                  </a:lnTo>
                  <a:lnTo>
                    <a:pt x="959561" y="2946400"/>
                  </a:lnTo>
                  <a:lnTo>
                    <a:pt x="994498" y="2908300"/>
                  </a:lnTo>
                  <a:lnTo>
                    <a:pt x="1030236" y="2870200"/>
                  </a:lnTo>
                  <a:lnTo>
                    <a:pt x="1066787" y="2844800"/>
                  </a:lnTo>
                  <a:lnTo>
                    <a:pt x="1104138" y="2806700"/>
                  </a:lnTo>
                  <a:lnTo>
                    <a:pt x="1142326" y="2781300"/>
                  </a:lnTo>
                  <a:lnTo>
                    <a:pt x="1181341" y="2755900"/>
                  </a:lnTo>
                  <a:lnTo>
                    <a:pt x="1221206" y="2730500"/>
                  </a:lnTo>
                  <a:lnTo>
                    <a:pt x="1261910" y="2705100"/>
                  </a:lnTo>
                  <a:lnTo>
                    <a:pt x="1303489" y="2679700"/>
                  </a:lnTo>
                  <a:lnTo>
                    <a:pt x="1345933" y="2654300"/>
                  </a:lnTo>
                  <a:lnTo>
                    <a:pt x="1433449" y="2628900"/>
                  </a:lnTo>
                  <a:lnTo>
                    <a:pt x="1478559" y="2603500"/>
                  </a:lnTo>
                  <a:lnTo>
                    <a:pt x="1524558" y="2590800"/>
                  </a:lnTo>
                  <a:lnTo>
                    <a:pt x="1571485" y="2590800"/>
                  </a:lnTo>
                  <a:lnTo>
                    <a:pt x="1668106" y="2565400"/>
                  </a:lnTo>
                  <a:lnTo>
                    <a:pt x="2063597" y="2565400"/>
                  </a:lnTo>
                  <a:lnTo>
                    <a:pt x="2106422" y="2578100"/>
                  </a:lnTo>
                  <a:lnTo>
                    <a:pt x="2191766" y="2578100"/>
                  </a:lnTo>
                  <a:lnTo>
                    <a:pt x="2234260" y="2590800"/>
                  </a:lnTo>
                  <a:lnTo>
                    <a:pt x="2318867" y="2590800"/>
                  </a:lnTo>
                  <a:lnTo>
                    <a:pt x="2360968" y="2603500"/>
                  </a:lnTo>
                  <a:lnTo>
                    <a:pt x="2402929" y="2603500"/>
                  </a:lnTo>
                  <a:lnTo>
                    <a:pt x="2444750" y="2616200"/>
                  </a:lnTo>
                  <a:lnTo>
                    <a:pt x="2486406" y="2616200"/>
                  </a:lnTo>
                  <a:lnTo>
                    <a:pt x="2569248" y="2641600"/>
                  </a:lnTo>
                  <a:lnTo>
                    <a:pt x="2610421" y="2641600"/>
                  </a:lnTo>
                  <a:lnTo>
                    <a:pt x="2651404" y="2654300"/>
                  </a:lnTo>
                  <a:lnTo>
                    <a:pt x="2692209" y="2654300"/>
                  </a:lnTo>
                  <a:lnTo>
                    <a:pt x="2773261" y="2679700"/>
                  </a:lnTo>
                  <a:lnTo>
                    <a:pt x="2813481" y="2679700"/>
                  </a:lnTo>
                  <a:lnTo>
                    <a:pt x="2853499" y="2692400"/>
                  </a:lnTo>
                  <a:lnTo>
                    <a:pt x="2972257" y="2717800"/>
                  </a:lnTo>
                  <a:lnTo>
                    <a:pt x="3011398" y="2730500"/>
                  </a:lnTo>
                  <a:lnTo>
                    <a:pt x="3050298" y="2730500"/>
                  </a:lnTo>
                  <a:lnTo>
                    <a:pt x="3088957" y="2743200"/>
                  </a:lnTo>
                  <a:lnTo>
                    <a:pt x="3127375" y="2743200"/>
                  </a:lnTo>
                  <a:lnTo>
                    <a:pt x="3203435" y="2768600"/>
                  </a:lnTo>
                  <a:lnTo>
                    <a:pt x="3241065" y="2768600"/>
                  </a:lnTo>
                  <a:lnTo>
                    <a:pt x="3278428" y="2781300"/>
                  </a:lnTo>
                  <a:lnTo>
                    <a:pt x="3315525" y="2781300"/>
                  </a:lnTo>
                  <a:lnTo>
                    <a:pt x="3352330" y="2794000"/>
                  </a:lnTo>
                  <a:lnTo>
                    <a:pt x="3425075" y="2794000"/>
                  </a:lnTo>
                  <a:lnTo>
                    <a:pt x="3460991" y="2806700"/>
                  </a:lnTo>
                  <a:lnTo>
                    <a:pt x="3531920" y="2806700"/>
                  </a:lnTo>
                  <a:lnTo>
                    <a:pt x="3566922" y="2819400"/>
                  </a:lnTo>
                  <a:lnTo>
                    <a:pt x="3834714" y="2819400"/>
                  </a:lnTo>
                  <a:lnTo>
                    <a:pt x="3866591" y="2806700"/>
                  </a:lnTo>
                  <a:lnTo>
                    <a:pt x="3929202" y="2806700"/>
                  </a:lnTo>
                  <a:lnTo>
                    <a:pt x="3990251" y="2781300"/>
                  </a:lnTo>
                  <a:lnTo>
                    <a:pt x="4020185" y="2781300"/>
                  </a:lnTo>
                  <a:lnTo>
                    <a:pt x="4049712" y="2768600"/>
                  </a:lnTo>
                  <a:lnTo>
                    <a:pt x="4135818" y="2730500"/>
                  </a:lnTo>
                  <a:lnTo>
                    <a:pt x="4191076" y="2705100"/>
                  </a:lnTo>
                  <a:lnTo>
                    <a:pt x="4244581" y="2679700"/>
                  </a:lnTo>
                  <a:lnTo>
                    <a:pt x="4270654" y="2654300"/>
                  </a:lnTo>
                  <a:lnTo>
                    <a:pt x="4296270" y="2641600"/>
                  </a:lnTo>
                  <a:lnTo>
                    <a:pt x="4346105" y="2590800"/>
                  </a:lnTo>
                  <a:lnTo>
                    <a:pt x="4394047" y="2540000"/>
                  </a:lnTo>
                  <a:lnTo>
                    <a:pt x="4440034" y="2489200"/>
                  </a:lnTo>
                  <a:lnTo>
                    <a:pt x="4484014" y="2425700"/>
                  </a:lnTo>
                  <a:lnTo>
                    <a:pt x="4505249" y="2400300"/>
                  </a:lnTo>
                  <a:lnTo>
                    <a:pt x="4525975" y="2362200"/>
                  </a:lnTo>
                  <a:lnTo>
                    <a:pt x="4546168" y="2324100"/>
                  </a:lnTo>
                  <a:lnTo>
                    <a:pt x="4565828" y="2286000"/>
                  </a:lnTo>
                  <a:lnTo>
                    <a:pt x="4584954" y="2247900"/>
                  </a:lnTo>
                  <a:lnTo>
                    <a:pt x="4603547" y="2209800"/>
                  </a:lnTo>
                  <a:lnTo>
                    <a:pt x="4621593" y="2171700"/>
                  </a:lnTo>
                  <a:lnTo>
                    <a:pt x="4639094" y="2120900"/>
                  </a:lnTo>
                  <a:lnTo>
                    <a:pt x="4656023" y="2070100"/>
                  </a:lnTo>
                  <a:lnTo>
                    <a:pt x="4672393" y="2032000"/>
                  </a:lnTo>
                  <a:lnTo>
                    <a:pt x="4688205" y="1981200"/>
                  </a:lnTo>
                  <a:lnTo>
                    <a:pt x="4703432" y="1930400"/>
                  </a:lnTo>
                  <a:lnTo>
                    <a:pt x="4788433" y="1549400"/>
                  </a:lnTo>
                  <a:lnTo>
                    <a:pt x="4788433" y="0"/>
                  </a:lnTo>
                  <a:close/>
                </a:path>
              </a:pathLst>
            </a:custGeom>
            <a:solidFill>
              <a:srgbClr val="8B52FF">
                <a:alpha val="6117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160017" y="920178"/>
            <a:ext cx="8757920" cy="2882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7500" spc="360" dirty="0"/>
              <a:t>Личная</a:t>
            </a:r>
            <a:r>
              <a:rPr sz="7500" spc="30" dirty="0"/>
              <a:t> </a:t>
            </a:r>
            <a:r>
              <a:rPr sz="7500" spc="455" dirty="0"/>
              <a:t>карточка </a:t>
            </a:r>
            <a:r>
              <a:rPr sz="7500" spc="505" dirty="0"/>
              <a:t>участника</a:t>
            </a:r>
            <a:endParaRPr sz="7500" dirty="0"/>
          </a:p>
        </p:txBody>
      </p:sp>
      <p:sp>
        <p:nvSpPr>
          <p:cNvPr id="9" name="object 9"/>
          <p:cNvSpPr/>
          <p:nvPr/>
        </p:nvSpPr>
        <p:spPr>
          <a:xfrm>
            <a:off x="0" y="7470520"/>
            <a:ext cx="2656205" cy="2816860"/>
          </a:xfrm>
          <a:custGeom>
            <a:avLst/>
            <a:gdLst/>
            <a:ahLst/>
            <a:cxnLst/>
            <a:rect l="l" t="t" r="r" b="b"/>
            <a:pathLst>
              <a:path w="2656205" h="2816859">
                <a:moveTo>
                  <a:pt x="2655595" y="2479421"/>
                </a:moveTo>
                <a:lnTo>
                  <a:pt x="2655278" y="2456815"/>
                </a:lnTo>
                <a:lnTo>
                  <a:pt x="2654897" y="2429675"/>
                </a:lnTo>
                <a:lnTo>
                  <a:pt x="2653182" y="2379954"/>
                </a:lnTo>
                <a:lnTo>
                  <a:pt x="2650439" y="2330272"/>
                </a:lnTo>
                <a:lnTo>
                  <a:pt x="2646692" y="2280628"/>
                </a:lnTo>
                <a:lnTo>
                  <a:pt x="2641930" y="2231059"/>
                </a:lnTo>
                <a:lnTo>
                  <a:pt x="2636151" y="2181644"/>
                </a:lnTo>
                <a:lnTo>
                  <a:pt x="2629370" y="2132355"/>
                </a:lnTo>
                <a:lnTo>
                  <a:pt x="2621572" y="2083219"/>
                </a:lnTo>
                <a:lnTo>
                  <a:pt x="2612771" y="2034209"/>
                </a:lnTo>
                <a:lnTo>
                  <a:pt x="2602966" y="1985403"/>
                </a:lnTo>
                <a:lnTo>
                  <a:pt x="2592171" y="1936826"/>
                </a:lnTo>
                <a:lnTo>
                  <a:pt x="2580398" y="1888490"/>
                </a:lnTo>
                <a:lnTo>
                  <a:pt x="2567622" y="1840407"/>
                </a:lnTo>
                <a:lnTo>
                  <a:pt x="2553868" y="1792554"/>
                </a:lnTo>
                <a:lnTo>
                  <a:pt x="2539123" y="1744992"/>
                </a:lnTo>
                <a:lnTo>
                  <a:pt x="2523439" y="1697774"/>
                </a:lnTo>
                <a:lnTo>
                  <a:pt x="2506776" y="1650898"/>
                </a:lnTo>
                <a:lnTo>
                  <a:pt x="2489162" y="1604365"/>
                </a:lnTo>
                <a:lnTo>
                  <a:pt x="2470594" y="1558175"/>
                </a:lnTo>
                <a:lnTo>
                  <a:pt x="2451074" y="1512366"/>
                </a:lnTo>
                <a:lnTo>
                  <a:pt x="2430640" y="1467002"/>
                </a:lnTo>
                <a:lnTo>
                  <a:pt x="2409291" y="1422069"/>
                </a:lnTo>
                <a:lnTo>
                  <a:pt x="2387015" y="1377569"/>
                </a:lnTo>
                <a:lnTo>
                  <a:pt x="2363825" y="1333512"/>
                </a:lnTo>
                <a:lnTo>
                  <a:pt x="2339733" y="1289939"/>
                </a:lnTo>
                <a:lnTo>
                  <a:pt x="2314778" y="1246898"/>
                </a:lnTo>
                <a:lnTo>
                  <a:pt x="2288946" y="1204379"/>
                </a:lnTo>
                <a:lnTo>
                  <a:pt x="2262251" y="1162392"/>
                </a:lnTo>
                <a:lnTo>
                  <a:pt x="2234679" y="1120940"/>
                </a:lnTo>
                <a:lnTo>
                  <a:pt x="2206269" y="1080046"/>
                </a:lnTo>
                <a:lnTo>
                  <a:pt x="2177046" y="1039774"/>
                </a:lnTo>
                <a:lnTo>
                  <a:pt x="2147011" y="1000125"/>
                </a:lnTo>
                <a:lnTo>
                  <a:pt x="2116163" y="961085"/>
                </a:lnTo>
                <a:lnTo>
                  <a:pt x="2084501" y="922655"/>
                </a:lnTo>
                <a:lnTo>
                  <a:pt x="2052066" y="884885"/>
                </a:lnTo>
                <a:lnTo>
                  <a:pt x="2018880" y="847801"/>
                </a:lnTo>
                <a:lnTo>
                  <a:pt x="1984946" y="811415"/>
                </a:lnTo>
                <a:lnTo>
                  <a:pt x="1950275" y="775728"/>
                </a:lnTo>
                <a:lnTo>
                  <a:pt x="1914855" y="740740"/>
                </a:lnTo>
                <a:lnTo>
                  <a:pt x="1879866" y="705319"/>
                </a:lnTo>
                <a:lnTo>
                  <a:pt x="1844179" y="670648"/>
                </a:lnTo>
                <a:lnTo>
                  <a:pt x="1807794" y="636727"/>
                </a:lnTo>
                <a:lnTo>
                  <a:pt x="1770722" y="603542"/>
                </a:lnTo>
                <a:lnTo>
                  <a:pt x="1732953" y="571106"/>
                </a:lnTo>
                <a:lnTo>
                  <a:pt x="1694522" y="539445"/>
                </a:lnTo>
                <a:lnTo>
                  <a:pt x="1655483" y="508596"/>
                </a:lnTo>
                <a:lnTo>
                  <a:pt x="1615821" y="478561"/>
                </a:lnTo>
                <a:lnTo>
                  <a:pt x="1575549" y="449338"/>
                </a:lnTo>
                <a:lnTo>
                  <a:pt x="1534668" y="420928"/>
                </a:lnTo>
                <a:lnTo>
                  <a:pt x="1493202" y="393357"/>
                </a:lnTo>
                <a:lnTo>
                  <a:pt x="1451216" y="366649"/>
                </a:lnTo>
                <a:lnTo>
                  <a:pt x="1408709" y="340829"/>
                </a:lnTo>
                <a:lnTo>
                  <a:pt x="1365656" y="315861"/>
                </a:lnTo>
                <a:lnTo>
                  <a:pt x="1322082" y="291782"/>
                </a:lnTo>
                <a:lnTo>
                  <a:pt x="1278026" y="268579"/>
                </a:lnTo>
                <a:lnTo>
                  <a:pt x="1233538" y="246316"/>
                </a:lnTo>
                <a:lnTo>
                  <a:pt x="1188605" y="224955"/>
                </a:lnTo>
                <a:lnTo>
                  <a:pt x="1143241" y="204520"/>
                </a:lnTo>
                <a:lnTo>
                  <a:pt x="1097432" y="185013"/>
                </a:lnTo>
                <a:lnTo>
                  <a:pt x="1051229" y="166433"/>
                </a:lnTo>
                <a:lnTo>
                  <a:pt x="1004697" y="148818"/>
                </a:lnTo>
                <a:lnTo>
                  <a:pt x="957821" y="132168"/>
                </a:lnTo>
                <a:lnTo>
                  <a:pt x="910602" y="116471"/>
                </a:lnTo>
                <a:lnTo>
                  <a:pt x="863053" y="101739"/>
                </a:lnTo>
                <a:lnTo>
                  <a:pt x="815200" y="87972"/>
                </a:lnTo>
                <a:lnTo>
                  <a:pt x="767105" y="75209"/>
                </a:lnTo>
                <a:lnTo>
                  <a:pt x="718781" y="63423"/>
                </a:lnTo>
                <a:lnTo>
                  <a:pt x="670204" y="52641"/>
                </a:lnTo>
                <a:lnTo>
                  <a:pt x="621385" y="42837"/>
                </a:lnTo>
                <a:lnTo>
                  <a:pt x="572389" y="34036"/>
                </a:lnTo>
                <a:lnTo>
                  <a:pt x="523240" y="26238"/>
                </a:lnTo>
                <a:lnTo>
                  <a:pt x="473964" y="19456"/>
                </a:lnTo>
                <a:lnTo>
                  <a:pt x="424535" y="13677"/>
                </a:lnTo>
                <a:lnTo>
                  <a:pt x="374980" y="8915"/>
                </a:lnTo>
                <a:lnTo>
                  <a:pt x="325335" y="5156"/>
                </a:lnTo>
                <a:lnTo>
                  <a:pt x="275653" y="2425"/>
                </a:lnTo>
                <a:lnTo>
                  <a:pt x="225933" y="698"/>
                </a:lnTo>
                <a:lnTo>
                  <a:pt x="198843" y="317"/>
                </a:lnTo>
                <a:lnTo>
                  <a:pt x="176174" y="0"/>
                </a:lnTo>
                <a:lnTo>
                  <a:pt x="147345" y="190"/>
                </a:lnTo>
                <a:lnTo>
                  <a:pt x="76606" y="0"/>
                </a:lnTo>
                <a:lnTo>
                  <a:pt x="53987" y="317"/>
                </a:lnTo>
                <a:lnTo>
                  <a:pt x="26847" y="698"/>
                </a:lnTo>
                <a:lnTo>
                  <a:pt x="0" y="1638"/>
                </a:lnTo>
                <a:lnTo>
                  <a:pt x="0" y="2816479"/>
                </a:lnTo>
                <a:lnTo>
                  <a:pt x="2641346" y="2816479"/>
                </a:lnTo>
                <a:lnTo>
                  <a:pt x="2641739" y="2812999"/>
                </a:lnTo>
                <a:lnTo>
                  <a:pt x="2646248" y="2765806"/>
                </a:lnTo>
                <a:lnTo>
                  <a:pt x="2649867" y="2718574"/>
                </a:lnTo>
                <a:lnTo>
                  <a:pt x="2652572" y="2671292"/>
                </a:lnTo>
                <a:lnTo>
                  <a:pt x="2654376" y="2623972"/>
                </a:lnTo>
                <a:lnTo>
                  <a:pt x="2655278" y="2576614"/>
                </a:lnTo>
                <a:lnTo>
                  <a:pt x="2655278" y="2529205"/>
                </a:lnTo>
                <a:lnTo>
                  <a:pt x="2655595" y="2479421"/>
                </a:lnTo>
                <a:close/>
              </a:path>
            </a:pathLst>
          </a:custGeom>
          <a:solidFill>
            <a:srgbClr val="8B52FF">
              <a:alpha val="666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0" y="12"/>
            <a:ext cx="4336415" cy="3037840"/>
          </a:xfrm>
          <a:custGeom>
            <a:avLst/>
            <a:gdLst/>
            <a:ahLst/>
            <a:cxnLst/>
            <a:rect l="l" t="t" r="r" b="b"/>
            <a:pathLst>
              <a:path w="4336415" h="3037840">
                <a:moveTo>
                  <a:pt x="4335996" y="0"/>
                </a:moveTo>
                <a:lnTo>
                  <a:pt x="3887940" y="0"/>
                </a:lnTo>
                <a:lnTo>
                  <a:pt x="3877665" y="36195"/>
                </a:lnTo>
                <a:lnTo>
                  <a:pt x="3861587" y="88468"/>
                </a:lnTo>
                <a:lnTo>
                  <a:pt x="3844709" y="138849"/>
                </a:lnTo>
                <a:lnTo>
                  <a:pt x="3827043" y="187083"/>
                </a:lnTo>
                <a:lnTo>
                  <a:pt x="3808539" y="232943"/>
                </a:lnTo>
                <a:lnTo>
                  <a:pt x="3789210" y="276174"/>
                </a:lnTo>
                <a:lnTo>
                  <a:pt x="3769017" y="316560"/>
                </a:lnTo>
                <a:lnTo>
                  <a:pt x="3747947" y="353834"/>
                </a:lnTo>
                <a:lnTo>
                  <a:pt x="3726002" y="387781"/>
                </a:lnTo>
                <a:lnTo>
                  <a:pt x="3679367" y="444690"/>
                </a:lnTo>
                <a:lnTo>
                  <a:pt x="3628999" y="485381"/>
                </a:lnTo>
                <a:lnTo>
                  <a:pt x="3575329" y="509231"/>
                </a:lnTo>
                <a:lnTo>
                  <a:pt x="3517557" y="524827"/>
                </a:lnTo>
                <a:lnTo>
                  <a:pt x="3454870" y="534441"/>
                </a:lnTo>
                <a:lnTo>
                  <a:pt x="3387318" y="538556"/>
                </a:lnTo>
                <a:lnTo>
                  <a:pt x="3351733" y="538695"/>
                </a:lnTo>
                <a:lnTo>
                  <a:pt x="3314941" y="537629"/>
                </a:lnTo>
                <a:lnTo>
                  <a:pt x="3237763" y="532142"/>
                </a:lnTo>
                <a:lnTo>
                  <a:pt x="3197390" y="527837"/>
                </a:lnTo>
                <a:lnTo>
                  <a:pt x="3155835" y="522566"/>
                </a:lnTo>
                <a:lnTo>
                  <a:pt x="3113100" y="516394"/>
                </a:lnTo>
                <a:lnTo>
                  <a:pt x="3069196" y="509371"/>
                </a:lnTo>
                <a:lnTo>
                  <a:pt x="3024124" y="501573"/>
                </a:lnTo>
                <a:lnTo>
                  <a:pt x="2977883" y="493039"/>
                </a:lnTo>
                <a:lnTo>
                  <a:pt x="2881947" y="474027"/>
                </a:lnTo>
                <a:lnTo>
                  <a:pt x="2334171" y="355396"/>
                </a:lnTo>
                <a:lnTo>
                  <a:pt x="2148205" y="317893"/>
                </a:lnTo>
                <a:lnTo>
                  <a:pt x="2018792" y="293890"/>
                </a:lnTo>
                <a:lnTo>
                  <a:pt x="1885099" y="271221"/>
                </a:lnTo>
                <a:lnTo>
                  <a:pt x="1747151" y="250367"/>
                </a:lnTo>
                <a:lnTo>
                  <a:pt x="1699844" y="244652"/>
                </a:lnTo>
                <a:lnTo>
                  <a:pt x="1652968" y="240919"/>
                </a:lnTo>
                <a:lnTo>
                  <a:pt x="1606537" y="239128"/>
                </a:lnTo>
                <a:lnTo>
                  <a:pt x="1563001" y="239128"/>
                </a:lnTo>
                <a:lnTo>
                  <a:pt x="1515033" y="241198"/>
                </a:lnTo>
                <a:lnTo>
                  <a:pt x="1469974" y="244970"/>
                </a:lnTo>
                <a:lnTo>
                  <a:pt x="1425384" y="250507"/>
                </a:lnTo>
                <a:lnTo>
                  <a:pt x="1381264" y="257771"/>
                </a:lnTo>
                <a:lnTo>
                  <a:pt x="1337640" y="266738"/>
                </a:lnTo>
                <a:lnTo>
                  <a:pt x="1294511" y="277329"/>
                </a:lnTo>
                <a:lnTo>
                  <a:pt x="1251864" y="289534"/>
                </a:lnTo>
                <a:lnTo>
                  <a:pt x="1209738" y="303288"/>
                </a:lnTo>
                <a:lnTo>
                  <a:pt x="1168133" y="318566"/>
                </a:lnTo>
                <a:lnTo>
                  <a:pt x="1127036" y="335305"/>
                </a:lnTo>
                <a:lnTo>
                  <a:pt x="1086472" y="353491"/>
                </a:lnTo>
                <a:lnTo>
                  <a:pt x="1046454" y="373062"/>
                </a:lnTo>
                <a:lnTo>
                  <a:pt x="1006970" y="393979"/>
                </a:lnTo>
                <a:lnTo>
                  <a:pt x="968044" y="416204"/>
                </a:lnTo>
                <a:lnTo>
                  <a:pt x="929678" y="439686"/>
                </a:lnTo>
                <a:lnTo>
                  <a:pt x="891870" y="464400"/>
                </a:lnTo>
                <a:lnTo>
                  <a:pt x="854646" y="490283"/>
                </a:lnTo>
                <a:lnTo>
                  <a:pt x="817994" y="517309"/>
                </a:lnTo>
                <a:lnTo>
                  <a:pt x="781926" y="545426"/>
                </a:lnTo>
                <a:lnTo>
                  <a:pt x="746467" y="574598"/>
                </a:lnTo>
                <a:lnTo>
                  <a:pt x="711606" y="604786"/>
                </a:lnTo>
                <a:lnTo>
                  <a:pt x="677354" y="635939"/>
                </a:lnTo>
                <a:lnTo>
                  <a:pt x="643724" y="668007"/>
                </a:lnTo>
                <a:lnTo>
                  <a:pt x="610704" y="700963"/>
                </a:lnTo>
                <a:lnTo>
                  <a:pt x="578332" y="734771"/>
                </a:lnTo>
                <a:lnTo>
                  <a:pt x="546595" y="769366"/>
                </a:lnTo>
                <a:lnTo>
                  <a:pt x="515505" y="804722"/>
                </a:lnTo>
                <a:lnTo>
                  <a:pt x="485063" y="840790"/>
                </a:lnTo>
                <a:lnTo>
                  <a:pt x="455295" y="877544"/>
                </a:lnTo>
                <a:lnTo>
                  <a:pt x="426224" y="914869"/>
                </a:lnTo>
                <a:lnTo>
                  <a:pt x="397764" y="952881"/>
                </a:lnTo>
                <a:lnTo>
                  <a:pt x="370014" y="991387"/>
                </a:lnTo>
                <a:lnTo>
                  <a:pt x="342963" y="1030401"/>
                </a:lnTo>
                <a:lnTo>
                  <a:pt x="316611" y="1069873"/>
                </a:lnTo>
                <a:lnTo>
                  <a:pt x="290842" y="1109954"/>
                </a:lnTo>
                <a:lnTo>
                  <a:pt x="266014" y="1150035"/>
                </a:lnTo>
                <a:lnTo>
                  <a:pt x="241808" y="1190637"/>
                </a:lnTo>
                <a:lnTo>
                  <a:pt x="218313" y="1231531"/>
                </a:lnTo>
                <a:lnTo>
                  <a:pt x="195567" y="1272679"/>
                </a:lnTo>
                <a:lnTo>
                  <a:pt x="173545" y="1314030"/>
                </a:lnTo>
                <a:lnTo>
                  <a:pt x="152285" y="1355559"/>
                </a:lnTo>
                <a:lnTo>
                  <a:pt x="131787" y="1397203"/>
                </a:lnTo>
                <a:lnTo>
                  <a:pt x="112052" y="1438935"/>
                </a:lnTo>
                <a:lnTo>
                  <a:pt x="93078" y="1480693"/>
                </a:lnTo>
                <a:lnTo>
                  <a:pt x="74891" y="1522463"/>
                </a:lnTo>
                <a:lnTo>
                  <a:pt x="57492" y="1564182"/>
                </a:lnTo>
                <a:lnTo>
                  <a:pt x="40881" y="1605813"/>
                </a:lnTo>
                <a:lnTo>
                  <a:pt x="25069" y="1647317"/>
                </a:lnTo>
                <a:lnTo>
                  <a:pt x="10071" y="1688642"/>
                </a:lnTo>
                <a:lnTo>
                  <a:pt x="0" y="1717865"/>
                </a:lnTo>
                <a:lnTo>
                  <a:pt x="0" y="3037408"/>
                </a:lnTo>
                <a:lnTo>
                  <a:pt x="3632" y="3022968"/>
                </a:lnTo>
                <a:lnTo>
                  <a:pt x="12941" y="2986379"/>
                </a:lnTo>
                <a:lnTo>
                  <a:pt x="22707" y="2948482"/>
                </a:lnTo>
                <a:lnTo>
                  <a:pt x="32918" y="2909328"/>
                </a:lnTo>
                <a:lnTo>
                  <a:pt x="43611" y="2869006"/>
                </a:lnTo>
                <a:lnTo>
                  <a:pt x="54787" y="2827591"/>
                </a:lnTo>
                <a:lnTo>
                  <a:pt x="66446" y="2785135"/>
                </a:lnTo>
                <a:lnTo>
                  <a:pt x="78600" y="2741714"/>
                </a:lnTo>
                <a:lnTo>
                  <a:pt x="91287" y="2697403"/>
                </a:lnTo>
                <a:lnTo>
                  <a:pt x="104482" y="2652280"/>
                </a:lnTo>
                <a:lnTo>
                  <a:pt x="118211" y="2606395"/>
                </a:lnTo>
                <a:lnTo>
                  <a:pt x="132486" y="2559824"/>
                </a:lnTo>
                <a:lnTo>
                  <a:pt x="147320" y="2512657"/>
                </a:lnTo>
                <a:lnTo>
                  <a:pt x="162712" y="2464943"/>
                </a:lnTo>
                <a:lnTo>
                  <a:pt x="178689" y="2416772"/>
                </a:lnTo>
                <a:lnTo>
                  <a:pt x="195237" y="2368181"/>
                </a:lnTo>
                <a:lnTo>
                  <a:pt x="212394" y="2319286"/>
                </a:lnTo>
                <a:lnTo>
                  <a:pt x="230162" y="2270112"/>
                </a:lnTo>
                <a:lnTo>
                  <a:pt x="248539" y="2220760"/>
                </a:lnTo>
                <a:lnTo>
                  <a:pt x="267538" y="2171293"/>
                </a:lnTo>
                <a:lnTo>
                  <a:pt x="287185" y="2121789"/>
                </a:lnTo>
                <a:lnTo>
                  <a:pt x="307479" y="2072297"/>
                </a:lnTo>
                <a:lnTo>
                  <a:pt x="328434" y="2022906"/>
                </a:lnTo>
                <a:lnTo>
                  <a:pt x="350062" y="1973668"/>
                </a:lnTo>
                <a:lnTo>
                  <a:pt x="372376" y="1924685"/>
                </a:lnTo>
                <a:lnTo>
                  <a:pt x="395376" y="1875993"/>
                </a:lnTo>
                <a:lnTo>
                  <a:pt x="419074" y="1827682"/>
                </a:lnTo>
                <a:lnTo>
                  <a:pt x="443484" y="1779828"/>
                </a:lnTo>
                <a:lnTo>
                  <a:pt x="468630" y="1732483"/>
                </a:lnTo>
                <a:lnTo>
                  <a:pt x="494499" y="1685734"/>
                </a:lnTo>
                <a:lnTo>
                  <a:pt x="521106" y="1639633"/>
                </a:lnTo>
                <a:lnTo>
                  <a:pt x="548487" y="1594269"/>
                </a:lnTo>
                <a:lnTo>
                  <a:pt x="576618" y="1549704"/>
                </a:lnTo>
                <a:lnTo>
                  <a:pt x="605523" y="1506004"/>
                </a:lnTo>
                <a:lnTo>
                  <a:pt x="635228" y="1463255"/>
                </a:lnTo>
                <a:lnTo>
                  <a:pt x="665721" y="1421511"/>
                </a:lnTo>
                <a:lnTo>
                  <a:pt x="697026" y="1380845"/>
                </a:lnTo>
                <a:lnTo>
                  <a:pt x="729145" y="1341335"/>
                </a:lnTo>
                <a:lnTo>
                  <a:pt x="762088" y="1303058"/>
                </a:lnTo>
                <a:lnTo>
                  <a:pt x="795883" y="1266063"/>
                </a:lnTo>
                <a:lnTo>
                  <a:pt x="830516" y="1230439"/>
                </a:lnTo>
                <a:lnTo>
                  <a:pt x="866025" y="1196238"/>
                </a:lnTo>
                <a:lnTo>
                  <a:pt x="902385" y="1163548"/>
                </a:lnTo>
                <a:lnTo>
                  <a:pt x="939647" y="1132433"/>
                </a:lnTo>
                <a:lnTo>
                  <a:pt x="977950" y="1102855"/>
                </a:lnTo>
                <a:lnTo>
                  <a:pt x="1016825" y="1075220"/>
                </a:lnTo>
                <a:lnTo>
                  <a:pt x="1056792" y="1049248"/>
                </a:lnTo>
                <a:lnTo>
                  <a:pt x="1097673" y="1025144"/>
                </a:lnTo>
                <a:lnTo>
                  <a:pt x="1139494" y="1002969"/>
                </a:lnTo>
                <a:lnTo>
                  <a:pt x="1182255" y="982789"/>
                </a:lnTo>
                <a:lnTo>
                  <a:pt x="1225969" y="964679"/>
                </a:lnTo>
                <a:lnTo>
                  <a:pt x="1270647" y="948702"/>
                </a:lnTo>
                <a:lnTo>
                  <a:pt x="1316304" y="934948"/>
                </a:lnTo>
                <a:lnTo>
                  <a:pt x="1362951" y="923455"/>
                </a:lnTo>
                <a:lnTo>
                  <a:pt x="1410601" y="914323"/>
                </a:lnTo>
                <a:lnTo>
                  <a:pt x="1459242" y="907618"/>
                </a:lnTo>
                <a:lnTo>
                  <a:pt x="1508912" y="903401"/>
                </a:lnTo>
                <a:lnTo>
                  <a:pt x="1552409" y="901280"/>
                </a:lnTo>
                <a:lnTo>
                  <a:pt x="1595856" y="899998"/>
                </a:lnTo>
                <a:lnTo>
                  <a:pt x="1639214" y="899541"/>
                </a:lnTo>
                <a:lnTo>
                  <a:pt x="1682496" y="899845"/>
                </a:lnTo>
                <a:lnTo>
                  <a:pt x="1725701" y="900899"/>
                </a:lnTo>
                <a:lnTo>
                  <a:pt x="1768805" y="902639"/>
                </a:lnTo>
                <a:lnTo>
                  <a:pt x="1811807" y="905065"/>
                </a:lnTo>
                <a:lnTo>
                  <a:pt x="1854708" y="908113"/>
                </a:lnTo>
                <a:lnTo>
                  <a:pt x="1897494" y="911758"/>
                </a:lnTo>
                <a:lnTo>
                  <a:pt x="1940166" y="915962"/>
                </a:lnTo>
                <a:lnTo>
                  <a:pt x="1982698" y="920686"/>
                </a:lnTo>
                <a:lnTo>
                  <a:pt x="2025103" y="925906"/>
                </a:lnTo>
                <a:lnTo>
                  <a:pt x="2067369" y="931570"/>
                </a:lnTo>
                <a:lnTo>
                  <a:pt x="2151456" y="944118"/>
                </a:lnTo>
                <a:lnTo>
                  <a:pt x="2234882" y="958037"/>
                </a:lnTo>
                <a:lnTo>
                  <a:pt x="2358694" y="980884"/>
                </a:lnTo>
                <a:lnTo>
                  <a:pt x="2834436" y="1077429"/>
                </a:lnTo>
                <a:lnTo>
                  <a:pt x="2910141" y="1091488"/>
                </a:lnTo>
                <a:lnTo>
                  <a:pt x="2984677" y="1104188"/>
                </a:lnTo>
                <a:lnTo>
                  <a:pt x="3057982" y="1115263"/>
                </a:lnTo>
                <a:lnTo>
                  <a:pt x="3130016" y="1124407"/>
                </a:lnTo>
                <a:lnTo>
                  <a:pt x="3200209" y="1131316"/>
                </a:lnTo>
                <a:lnTo>
                  <a:pt x="3270008" y="1135799"/>
                </a:lnTo>
                <a:lnTo>
                  <a:pt x="3337864" y="1137475"/>
                </a:lnTo>
                <a:lnTo>
                  <a:pt x="3371240" y="1137170"/>
                </a:lnTo>
                <a:lnTo>
                  <a:pt x="3436823" y="1134122"/>
                </a:lnTo>
                <a:lnTo>
                  <a:pt x="3500818" y="1127582"/>
                </a:lnTo>
                <a:lnTo>
                  <a:pt x="3563175" y="1117257"/>
                </a:lnTo>
                <a:lnTo>
                  <a:pt x="3623843" y="1102855"/>
                </a:lnTo>
                <a:lnTo>
                  <a:pt x="3682758" y="1084097"/>
                </a:lnTo>
                <a:lnTo>
                  <a:pt x="3739870" y="1060691"/>
                </a:lnTo>
                <a:lnTo>
                  <a:pt x="3795128" y="1032357"/>
                </a:lnTo>
                <a:lnTo>
                  <a:pt x="3848455" y="998791"/>
                </a:lnTo>
                <a:lnTo>
                  <a:pt x="3899827" y="959726"/>
                </a:lnTo>
                <a:lnTo>
                  <a:pt x="3949166" y="914869"/>
                </a:lnTo>
                <a:lnTo>
                  <a:pt x="3996423" y="863942"/>
                </a:lnTo>
                <a:lnTo>
                  <a:pt x="4041546" y="806627"/>
                </a:lnTo>
                <a:lnTo>
                  <a:pt x="4084485" y="742670"/>
                </a:lnTo>
                <a:lnTo>
                  <a:pt x="4105110" y="708113"/>
                </a:lnTo>
                <a:lnTo>
                  <a:pt x="4125176" y="671779"/>
                </a:lnTo>
                <a:lnTo>
                  <a:pt x="4144657" y="633628"/>
                </a:lnTo>
                <a:lnTo>
                  <a:pt x="4163555" y="593648"/>
                </a:lnTo>
                <a:lnTo>
                  <a:pt x="4181868" y="551789"/>
                </a:lnTo>
                <a:lnTo>
                  <a:pt x="4187164" y="538695"/>
                </a:lnTo>
                <a:lnTo>
                  <a:pt x="4187228" y="538556"/>
                </a:lnTo>
                <a:lnTo>
                  <a:pt x="4216705" y="462280"/>
                </a:lnTo>
                <a:lnTo>
                  <a:pt x="4233202" y="414566"/>
                </a:lnTo>
                <a:lnTo>
                  <a:pt x="4249090" y="364832"/>
                </a:lnTo>
                <a:lnTo>
                  <a:pt x="4264355" y="313042"/>
                </a:lnTo>
                <a:lnTo>
                  <a:pt x="4335996" y="0"/>
                </a:lnTo>
                <a:close/>
              </a:path>
            </a:pathLst>
          </a:custGeom>
          <a:solidFill>
            <a:srgbClr val="8B52FF">
              <a:alpha val="6117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00401" y="5190966"/>
            <a:ext cx="965835" cy="292735"/>
          </a:xfrm>
          <a:custGeom>
            <a:avLst/>
            <a:gdLst/>
            <a:ahLst/>
            <a:cxnLst/>
            <a:rect l="l" t="t" r="r" b="b"/>
            <a:pathLst>
              <a:path w="965835" h="292735">
                <a:moveTo>
                  <a:pt x="174992" y="43330"/>
                </a:moveTo>
                <a:lnTo>
                  <a:pt x="128785" y="43330"/>
                </a:lnTo>
                <a:lnTo>
                  <a:pt x="128785" y="39155"/>
                </a:lnTo>
                <a:lnTo>
                  <a:pt x="127548" y="35815"/>
                </a:lnTo>
                <a:lnTo>
                  <a:pt x="125074" y="32103"/>
                </a:lnTo>
                <a:lnTo>
                  <a:pt x="122087" y="29592"/>
                </a:lnTo>
                <a:lnTo>
                  <a:pt x="116644" y="27649"/>
                </a:lnTo>
                <a:lnTo>
                  <a:pt x="116416" y="27649"/>
                </a:lnTo>
                <a:lnTo>
                  <a:pt x="108941" y="26420"/>
                </a:lnTo>
                <a:lnTo>
                  <a:pt x="108286" y="26420"/>
                </a:lnTo>
                <a:lnTo>
                  <a:pt x="99558" y="25887"/>
                </a:lnTo>
                <a:lnTo>
                  <a:pt x="99558" y="0"/>
                </a:lnTo>
                <a:lnTo>
                  <a:pt x="204219" y="0"/>
                </a:lnTo>
                <a:lnTo>
                  <a:pt x="204219" y="25701"/>
                </a:lnTo>
                <a:lnTo>
                  <a:pt x="194935" y="26420"/>
                </a:lnTo>
                <a:lnTo>
                  <a:pt x="187680" y="27649"/>
                </a:lnTo>
                <a:lnTo>
                  <a:pt x="182455" y="29389"/>
                </a:lnTo>
                <a:lnTo>
                  <a:pt x="179260" y="31639"/>
                </a:lnTo>
                <a:lnTo>
                  <a:pt x="176415" y="34979"/>
                </a:lnTo>
                <a:lnTo>
                  <a:pt x="174992" y="38474"/>
                </a:lnTo>
                <a:lnTo>
                  <a:pt x="174992" y="43330"/>
                </a:lnTo>
                <a:close/>
              </a:path>
              <a:path w="965835" h="292735">
                <a:moveTo>
                  <a:pt x="175827" y="241983"/>
                </a:moveTo>
                <a:lnTo>
                  <a:pt x="128321" y="241983"/>
                </a:lnTo>
                <a:lnTo>
                  <a:pt x="116369" y="241600"/>
                </a:lnTo>
                <a:lnTo>
                  <a:pt x="102851" y="240365"/>
                </a:lnTo>
                <a:lnTo>
                  <a:pt x="103204" y="240365"/>
                </a:lnTo>
                <a:lnTo>
                  <a:pt x="90621" y="238538"/>
                </a:lnTo>
                <a:lnTo>
                  <a:pt x="49593" y="225908"/>
                </a:lnTo>
                <a:lnTo>
                  <a:pt x="13674" y="196739"/>
                </a:lnTo>
                <a:lnTo>
                  <a:pt x="0" y="147435"/>
                </a:lnTo>
                <a:lnTo>
                  <a:pt x="1505" y="127904"/>
                </a:lnTo>
                <a:lnTo>
                  <a:pt x="25237" y="80630"/>
                </a:lnTo>
                <a:lnTo>
                  <a:pt x="65007" y="54795"/>
                </a:lnTo>
                <a:lnTo>
                  <a:pt x="105380" y="45070"/>
                </a:lnTo>
                <a:lnTo>
                  <a:pt x="127208" y="43330"/>
                </a:lnTo>
                <a:lnTo>
                  <a:pt x="176569" y="43330"/>
                </a:lnTo>
                <a:lnTo>
                  <a:pt x="224632" y="50289"/>
                </a:lnTo>
                <a:lnTo>
                  <a:pt x="265620" y="69965"/>
                </a:lnTo>
                <a:lnTo>
                  <a:pt x="270970" y="74413"/>
                </a:lnTo>
                <a:lnTo>
                  <a:pt x="174343" y="74413"/>
                </a:lnTo>
                <a:lnTo>
                  <a:pt x="174343" y="75063"/>
                </a:lnTo>
                <a:lnTo>
                  <a:pt x="128785" y="75063"/>
                </a:lnTo>
                <a:lnTo>
                  <a:pt x="123090" y="75364"/>
                </a:lnTo>
                <a:lnTo>
                  <a:pt x="81024" y="89595"/>
                </a:lnTo>
                <a:lnTo>
                  <a:pt x="54302" y="124343"/>
                </a:lnTo>
                <a:lnTo>
                  <a:pt x="50753" y="149291"/>
                </a:lnTo>
                <a:lnTo>
                  <a:pt x="51478" y="159996"/>
                </a:lnTo>
                <a:lnTo>
                  <a:pt x="75419" y="196739"/>
                </a:lnTo>
                <a:lnTo>
                  <a:pt x="119536" y="209891"/>
                </a:lnTo>
                <a:lnTo>
                  <a:pt x="129063" y="210250"/>
                </a:lnTo>
                <a:lnTo>
                  <a:pt x="129063" y="210529"/>
                </a:lnTo>
                <a:lnTo>
                  <a:pt x="174343" y="210529"/>
                </a:lnTo>
                <a:lnTo>
                  <a:pt x="174343" y="210900"/>
                </a:lnTo>
                <a:lnTo>
                  <a:pt x="276428" y="210900"/>
                </a:lnTo>
                <a:lnTo>
                  <a:pt x="241589" y="231052"/>
                </a:lnTo>
                <a:lnTo>
                  <a:pt x="201662" y="240365"/>
                </a:lnTo>
                <a:lnTo>
                  <a:pt x="183986" y="241803"/>
                </a:lnTo>
                <a:lnTo>
                  <a:pt x="175827" y="241983"/>
                </a:lnTo>
                <a:close/>
              </a:path>
              <a:path w="965835" h="292735">
                <a:moveTo>
                  <a:pt x="276428" y="210900"/>
                </a:moveTo>
                <a:lnTo>
                  <a:pt x="174343" y="210900"/>
                </a:lnTo>
                <a:lnTo>
                  <a:pt x="174343" y="210250"/>
                </a:lnTo>
                <a:lnTo>
                  <a:pt x="186857" y="209723"/>
                </a:lnTo>
                <a:lnTo>
                  <a:pt x="198328" y="208140"/>
                </a:lnTo>
                <a:lnTo>
                  <a:pt x="233586" y="191972"/>
                </a:lnTo>
                <a:lnTo>
                  <a:pt x="252578" y="157375"/>
                </a:lnTo>
                <a:lnTo>
                  <a:pt x="253117" y="149291"/>
                </a:lnTo>
                <a:lnTo>
                  <a:pt x="252410" y="138214"/>
                </a:lnTo>
                <a:lnTo>
                  <a:pt x="235708" y="101640"/>
                </a:lnTo>
                <a:lnTo>
                  <a:pt x="203100" y="80021"/>
                </a:lnTo>
                <a:lnTo>
                  <a:pt x="174343" y="75063"/>
                </a:lnTo>
                <a:lnTo>
                  <a:pt x="174343" y="74413"/>
                </a:lnTo>
                <a:lnTo>
                  <a:pt x="270970" y="74413"/>
                </a:lnTo>
                <a:lnTo>
                  <a:pt x="278447" y="80630"/>
                </a:lnTo>
                <a:lnTo>
                  <a:pt x="289529" y="93573"/>
                </a:lnTo>
                <a:lnTo>
                  <a:pt x="297445" y="109022"/>
                </a:lnTo>
                <a:lnTo>
                  <a:pt x="302195" y="126976"/>
                </a:lnTo>
                <a:lnTo>
                  <a:pt x="303778" y="147435"/>
                </a:lnTo>
                <a:lnTo>
                  <a:pt x="302832" y="162176"/>
                </a:lnTo>
                <a:lnTo>
                  <a:pt x="299997" y="175502"/>
                </a:lnTo>
                <a:lnTo>
                  <a:pt x="295270" y="187414"/>
                </a:lnTo>
                <a:lnTo>
                  <a:pt x="288654" y="197910"/>
                </a:lnTo>
                <a:lnTo>
                  <a:pt x="280743" y="207015"/>
                </a:lnTo>
                <a:lnTo>
                  <a:pt x="276428" y="210900"/>
                </a:lnTo>
                <a:close/>
              </a:path>
              <a:path w="965835" h="292735">
                <a:moveTo>
                  <a:pt x="174343" y="210529"/>
                </a:moveTo>
                <a:lnTo>
                  <a:pt x="129063" y="210529"/>
                </a:lnTo>
                <a:lnTo>
                  <a:pt x="129025" y="191972"/>
                </a:lnTo>
                <a:lnTo>
                  <a:pt x="128902" y="132079"/>
                </a:lnTo>
                <a:lnTo>
                  <a:pt x="128785" y="75063"/>
                </a:lnTo>
                <a:lnTo>
                  <a:pt x="174343" y="75063"/>
                </a:lnTo>
                <a:lnTo>
                  <a:pt x="174343" y="210529"/>
                </a:lnTo>
                <a:close/>
              </a:path>
              <a:path w="965835" h="292735">
                <a:moveTo>
                  <a:pt x="204219" y="287169"/>
                </a:moveTo>
                <a:lnTo>
                  <a:pt x="99929" y="287169"/>
                </a:lnTo>
                <a:lnTo>
                  <a:pt x="99929" y="261375"/>
                </a:lnTo>
                <a:lnTo>
                  <a:pt x="112554" y="259821"/>
                </a:lnTo>
                <a:lnTo>
                  <a:pt x="121571" y="256272"/>
                </a:lnTo>
                <a:lnTo>
                  <a:pt x="126982" y="250728"/>
                </a:lnTo>
                <a:lnTo>
                  <a:pt x="128785" y="243189"/>
                </a:lnTo>
                <a:lnTo>
                  <a:pt x="128785" y="241983"/>
                </a:lnTo>
                <a:lnTo>
                  <a:pt x="174992" y="241983"/>
                </a:lnTo>
                <a:lnTo>
                  <a:pt x="174992" y="246622"/>
                </a:lnTo>
                <a:lnTo>
                  <a:pt x="176341" y="250728"/>
                </a:lnTo>
                <a:lnTo>
                  <a:pt x="203142" y="261375"/>
                </a:lnTo>
                <a:lnTo>
                  <a:pt x="204219" y="261375"/>
                </a:lnTo>
                <a:lnTo>
                  <a:pt x="204219" y="287169"/>
                </a:lnTo>
                <a:close/>
              </a:path>
              <a:path w="965835" h="292735">
                <a:moveTo>
                  <a:pt x="425343" y="287169"/>
                </a:moveTo>
                <a:lnTo>
                  <a:pt x="323650" y="287169"/>
                </a:lnTo>
                <a:lnTo>
                  <a:pt x="323650" y="261561"/>
                </a:lnTo>
                <a:lnTo>
                  <a:pt x="324980" y="261561"/>
                </a:lnTo>
                <a:lnTo>
                  <a:pt x="336949" y="260725"/>
                </a:lnTo>
                <a:lnTo>
                  <a:pt x="345380" y="258560"/>
                </a:lnTo>
                <a:lnTo>
                  <a:pt x="345000" y="258560"/>
                </a:lnTo>
                <a:lnTo>
                  <a:pt x="347496" y="255529"/>
                </a:lnTo>
                <a:lnTo>
                  <a:pt x="350094" y="252313"/>
                </a:lnTo>
                <a:lnTo>
                  <a:pt x="351393" y="246282"/>
                </a:lnTo>
                <a:lnTo>
                  <a:pt x="351393" y="46176"/>
                </a:lnTo>
                <a:lnTo>
                  <a:pt x="350288" y="41072"/>
                </a:lnTo>
                <a:lnTo>
                  <a:pt x="350208" y="40701"/>
                </a:lnTo>
                <a:lnTo>
                  <a:pt x="350094" y="40175"/>
                </a:lnTo>
                <a:lnTo>
                  <a:pt x="347496" y="37021"/>
                </a:lnTo>
                <a:lnTo>
                  <a:pt x="344898" y="33804"/>
                </a:lnTo>
                <a:lnTo>
                  <a:pt x="336831" y="31701"/>
                </a:lnTo>
                <a:lnTo>
                  <a:pt x="336506" y="31701"/>
                </a:lnTo>
                <a:lnTo>
                  <a:pt x="323650" y="30804"/>
                </a:lnTo>
                <a:lnTo>
                  <a:pt x="323650" y="5381"/>
                </a:lnTo>
                <a:lnTo>
                  <a:pt x="425343" y="5381"/>
                </a:lnTo>
                <a:lnTo>
                  <a:pt x="425343" y="30804"/>
                </a:lnTo>
                <a:lnTo>
                  <a:pt x="426913" y="30804"/>
                </a:lnTo>
                <a:lnTo>
                  <a:pt x="411734" y="31701"/>
                </a:lnTo>
                <a:lnTo>
                  <a:pt x="404032" y="33804"/>
                </a:lnTo>
                <a:lnTo>
                  <a:pt x="403757" y="33804"/>
                </a:lnTo>
                <a:lnTo>
                  <a:pt x="401218" y="37485"/>
                </a:lnTo>
                <a:lnTo>
                  <a:pt x="398806" y="41072"/>
                </a:lnTo>
                <a:lnTo>
                  <a:pt x="397753" y="46176"/>
                </a:lnTo>
                <a:lnTo>
                  <a:pt x="397638" y="46732"/>
                </a:lnTo>
                <a:lnTo>
                  <a:pt x="397600" y="182972"/>
                </a:lnTo>
                <a:lnTo>
                  <a:pt x="439829" y="182972"/>
                </a:lnTo>
                <a:lnTo>
                  <a:pt x="397600" y="229550"/>
                </a:lnTo>
                <a:lnTo>
                  <a:pt x="397600" y="245540"/>
                </a:lnTo>
                <a:lnTo>
                  <a:pt x="398806" y="251385"/>
                </a:lnTo>
                <a:lnTo>
                  <a:pt x="401218" y="254973"/>
                </a:lnTo>
                <a:lnTo>
                  <a:pt x="403693" y="258560"/>
                </a:lnTo>
                <a:lnTo>
                  <a:pt x="411621" y="260725"/>
                </a:lnTo>
                <a:lnTo>
                  <a:pt x="411211" y="260725"/>
                </a:lnTo>
                <a:lnTo>
                  <a:pt x="425343" y="261561"/>
                </a:lnTo>
                <a:lnTo>
                  <a:pt x="425343" y="287169"/>
                </a:lnTo>
                <a:close/>
              </a:path>
              <a:path w="965835" h="292735">
                <a:moveTo>
                  <a:pt x="568169" y="33804"/>
                </a:moveTo>
                <a:lnTo>
                  <a:pt x="508173" y="33804"/>
                </a:lnTo>
                <a:lnTo>
                  <a:pt x="500572" y="31701"/>
                </a:lnTo>
                <a:lnTo>
                  <a:pt x="500257" y="31701"/>
                </a:lnTo>
                <a:lnTo>
                  <a:pt x="487880" y="30804"/>
                </a:lnTo>
                <a:lnTo>
                  <a:pt x="487880" y="5381"/>
                </a:lnTo>
                <a:lnTo>
                  <a:pt x="589479" y="5381"/>
                </a:lnTo>
                <a:lnTo>
                  <a:pt x="589479" y="30804"/>
                </a:lnTo>
                <a:lnTo>
                  <a:pt x="591049" y="30804"/>
                </a:lnTo>
                <a:lnTo>
                  <a:pt x="575871" y="31701"/>
                </a:lnTo>
                <a:lnTo>
                  <a:pt x="568169" y="33804"/>
                </a:lnTo>
                <a:close/>
              </a:path>
              <a:path w="965835" h="292735">
                <a:moveTo>
                  <a:pt x="439829" y="182972"/>
                </a:moveTo>
                <a:lnTo>
                  <a:pt x="397600" y="182972"/>
                </a:lnTo>
                <a:lnTo>
                  <a:pt x="518499" y="55392"/>
                </a:lnTo>
                <a:lnTo>
                  <a:pt x="515622" y="55392"/>
                </a:lnTo>
                <a:lnTo>
                  <a:pt x="515622" y="46732"/>
                </a:lnTo>
                <a:lnTo>
                  <a:pt x="514287" y="41072"/>
                </a:lnTo>
                <a:lnTo>
                  <a:pt x="514200" y="40701"/>
                </a:lnTo>
                <a:lnTo>
                  <a:pt x="508431" y="33804"/>
                </a:lnTo>
                <a:lnTo>
                  <a:pt x="567893" y="33804"/>
                </a:lnTo>
                <a:lnTo>
                  <a:pt x="565355" y="37485"/>
                </a:lnTo>
                <a:lnTo>
                  <a:pt x="562943" y="41072"/>
                </a:lnTo>
                <a:lnTo>
                  <a:pt x="561890" y="46176"/>
                </a:lnTo>
                <a:lnTo>
                  <a:pt x="561775" y="46732"/>
                </a:lnTo>
                <a:lnTo>
                  <a:pt x="561737" y="99372"/>
                </a:lnTo>
                <a:lnTo>
                  <a:pt x="515622" y="99372"/>
                </a:lnTo>
                <a:lnTo>
                  <a:pt x="439829" y="182972"/>
                </a:lnTo>
                <a:close/>
              </a:path>
              <a:path w="965835" h="292735">
                <a:moveTo>
                  <a:pt x="589479" y="287169"/>
                </a:moveTo>
                <a:lnTo>
                  <a:pt x="487880" y="287169"/>
                </a:lnTo>
                <a:lnTo>
                  <a:pt x="487880" y="261561"/>
                </a:lnTo>
                <a:lnTo>
                  <a:pt x="489204" y="261561"/>
                </a:lnTo>
                <a:lnTo>
                  <a:pt x="501117" y="260725"/>
                </a:lnTo>
                <a:lnTo>
                  <a:pt x="509514" y="258560"/>
                </a:lnTo>
                <a:lnTo>
                  <a:pt x="509137" y="258560"/>
                </a:lnTo>
                <a:lnTo>
                  <a:pt x="514292" y="252313"/>
                </a:lnTo>
                <a:lnTo>
                  <a:pt x="515622" y="246282"/>
                </a:lnTo>
                <a:lnTo>
                  <a:pt x="515622" y="99372"/>
                </a:lnTo>
                <a:lnTo>
                  <a:pt x="561737" y="99372"/>
                </a:lnTo>
                <a:lnTo>
                  <a:pt x="561737" y="245540"/>
                </a:lnTo>
                <a:lnTo>
                  <a:pt x="562943" y="251385"/>
                </a:lnTo>
                <a:lnTo>
                  <a:pt x="565355" y="254973"/>
                </a:lnTo>
                <a:lnTo>
                  <a:pt x="567829" y="258560"/>
                </a:lnTo>
                <a:lnTo>
                  <a:pt x="575758" y="260725"/>
                </a:lnTo>
                <a:lnTo>
                  <a:pt x="575347" y="260725"/>
                </a:lnTo>
                <a:lnTo>
                  <a:pt x="589479" y="261561"/>
                </a:lnTo>
                <a:lnTo>
                  <a:pt x="589479" y="287169"/>
                </a:lnTo>
                <a:close/>
              </a:path>
              <a:path w="965835" h="292735">
                <a:moveTo>
                  <a:pt x="741951" y="292458"/>
                </a:moveTo>
                <a:lnTo>
                  <a:pt x="694538" y="282808"/>
                </a:lnTo>
                <a:lnTo>
                  <a:pt x="661535" y="262958"/>
                </a:lnTo>
                <a:lnTo>
                  <a:pt x="634251" y="232356"/>
                </a:lnTo>
                <a:lnTo>
                  <a:pt x="615874" y="191479"/>
                </a:lnTo>
                <a:lnTo>
                  <a:pt x="609488" y="142888"/>
                </a:lnTo>
                <a:lnTo>
                  <a:pt x="609454" y="142053"/>
                </a:lnTo>
                <a:lnTo>
                  <a:pt x="616494" y="93219"/>
                </a:lnTo>
                <a:lnTo>
                  <a:pt x="636199" y="54186"/>
                </a:lnTo>
                <a:lnTo>
                  <a:pt x="664475" y="26084"/>
                </a:lnTo>
                <a:lnTo>
                  <a:pt x="708775" y="4749"/>
                </a:lnTo>
                <a:lnTo>
                  <a:pt x="741951" y="0"/>
                </a:lnTo>
                <a:lnTo>
                  <a:pt x="753184" y="527"/>
                </a:lnTo>
                <a:lnTo>
                  <a:pt x="798813" y="13187"/>
                </a:lnTo>
                <a:lnTo>
                  <a:pt x="827493" y="31732"/>
                </a:lnTo>
                <a:lnTo>
                  <a:pt x="742322" y="31732"/>
                </a:lnTo>
                <a:lnTo>
                  <a:pt x="732429" y="32439"/>
                </a:lnTo>
                <a:lnTo>
                  <a:pt x="694834" y="49570"/>
                </a:lnTo>
                <a:lnTo>
                  <a:pt x="667482" y="92750"/>
                </a:lnTo>
                <a:lnTo>
                  <a:pt x="660613" y="142053"/>
                </a:lnTo>
                <a:lnTo>
                  <a:pt x="660579" y="142888"/>
                </a:lnTo>
                <a:lnTo>
                  <a:pt x="661035" y="156029"/>
                </a:lnTo>
                <a:lnTo>
                  <a:pt x="669300" y="201807"/>
                </a:lnTo>
                <a:lnTo>
                  <a:pt x="687707" y="235975"/>
                </a:lnTo>
                <a:lnTo>
                  <a:pt x="729002" y="259722"/>
                </a:lnTo>
                <a:lnTo>
                  <a:pt x="742322" y="260725"/>
                </a:lnTo>
                <a:lnTo>
                  <a:pt x="825336" y="260725"/>
                </a:lnTo>
                <a:lnTo>
                  <a:pt x="816417" y="267545"/>
                </a:lnTo>
                <a:lnTo>
                  <a:pt x="772500" y="288074"/>
                </a:lnTo>
                <a:lnTo>
                  <a:pt x="752525" y="291855"/>
                </a:lnTo>
                <a:lnTo>
                  <a:pt x="754042" y="291855"/>
                </a:lnTo>
                <a:lnTo>
                  <a:pt x="741951" y="292458"/>
                </a:lnTo>
                <a:close/>
              </a:path>
              <a:path w="965835" h="292735">
                <a:moveTo>
                  <a:pt x="825336" y="260725"/>
                </a:moveTo>
                <a:lnTo>
                  <a:pt x="742322" y="260725"/>
                </a:lnTo>
                <a:lnTo>
                  <a:pt x="756831" y="259554"/>
                </a:lnTo>
                <a:lnTo>
                  <a:pt x="769833" y="256040"/>
                </a:lnTo>
                <a:lnTo>
                  <a:pt x="799849" y="232090"/>
                </a:lnTo>
                <a:lnTo>
                  <a:pt x="817107" y="196147"/>
                </a:lnTo>
                <a:lnTo>
                  <a:pt x="824066" y="156029"/>
                </a:lnTo>
                <a:lnTo>
                  <a:pt x="824530" y="142888"/>
                </a:lnTo>
                <a:lnTo>
                  <a:pt x="823768" y="124720"/>
                </a:lnTo>
                <a:lnTo>
                  <a:pt x="823758" y="124482"/>
                </a:lnTo>
                <a:lnTo>
                  <a:pt x="821538" y="108442"/>
                </a:lnTo>
                <a:lnTo>
                  <a:pt x="821445" y="107769"/>
                </a:lnTo>
                <a:lnTo>
                  <a:pt x="817709" y="93219"/>
                </a:lnTo>
                <a:lnTo>
                  <a:pt x="817588" y="92750"/>
                </a:lnTo>
                <a:lnTo>
                  <a:pt x="812189" y="79424"/>
                </a:lnTo>
                <a:lnTo>
                  <a:pt x="781713" y="43585"/>
                </a:lnTo>
                <a:lnTo>
                  <a:pt x="742322" y="31732"/>
                </a:lnTo>
                <a:lnTo>
                  <a:pt x="827493" y="31732"/>
                </a:lnTo>
                <a:lnTo>
                  <a:pt x="856425" y="66028"/>
                </a:lnTo>
                <a:lnTo>
                  <a:pt x="872221" y="108442"/>
                </a:lnTo>
                <a:lnTo>
                  <a:pt x="874484" y="124482"/>
                </a:lnTo>
                <a:lnTo>
                  <a:pt x="874518" y="124720"/>
                </a:lnTo>
                <a:lnTo>
                  <a:pt x="875283" y="142053"/>
                </a:lnTo>
                <a:lnTo>
                  <a:pt x="874680" y="156029"/>
                </a:lnTo>
                <a:lnTo>
                  <a:pt x="874570" y="158575"/>
                </a:lnTo>
                <a:lnTo>
                  <a:pt x="874533" y="159422"/>
                </a:lnTo>
                <a:lnTo>
                  <a:pt x="874431" y="161799"/>
                </a:lnTo>
                <a:lnTo>
                  <a:pt x="871873" y="180118"/>
                </a:lnTo>
                <a:lnTo>
                  <a:pt x="854401" y="226476"/>
                </a:lnTo>
                <a:lnTo>
                  <a:pt x="827035" y="259426"/>
                </a:lnTo>
                <a:lnTo>
                  <a:pt x="825336" y="260725"/>
                </a:lnTo>
                <a:close/>
              </a:path>
              <a:path w="965835" h="292735">
                <a:moveTo>
                  <a:pt x="946629" y="148827"/>
                </a:moveTo>
                <a:lnTo>
                  <a:pt x="932155" y="148827"/>
                </a:lnTo>
                <a:lnTo>
                  <a:pt x="926000" y="146167"/>
                </a:lnTo>
                <a:lnTo>
                  <a:pt x="915334" y="135466"/>
                </a:lnTo>
                <a:lnTo>
                  <a:pt x="912701" y="129280"/>
                </a:lnTo>
                <a:lnTo>
                  <a:pt x="912701" y="114867"/>
                </a:lnTo>
                <a:lnTo>
                  <a:pt x="915361" y="108620"/>
                </a:lnTo>
                <a:lnTo>
                  <a:pt x="926062" y="98414"/>
                </a:lnTo>
                <a:lnTo>
                  <a:pt x="932216" y="95846"/>
                </a:lnTo>
                <a:lnTo>
                  <a:pt x="946320" y="95846"/>
                </a:lnTo>
                <a:lnTo>
                  <a:pt x="952390" y="98414"/>
                </a:lnTo>
                <a:lnTo>
                  <a:pt x="963052" y="108991"/>
                </a:lnTo>
                <a:lnTo>
                  <a:pt x="965681" y="115177"/>
                </a:lnTo>
                <a:lnTo>
                  <a:pt x="965681" y="129280"/>
                </a:lnTo>
                <a:lnTo>
                  <a:pt x="963114" y="135466"/>
                </a:lnTo>
                <a:lnTo>
                  <a:pt x="952908" y="146167"/>
                </a:lnTo>
                <a:lnTo>
                  <a:pt x="946629" y="148827"/>
                </a:lnTo>
                <a:close/>
              </a:path>
              <a:path w="965835" h="292735">
                <a:moveTo>
                  <a:pt x="946629" y="292458"/>
                </a:moveTo>
                <a:lnTo>
                  <a:pt x="932155" y="292458"/>
                </a:lnTo>
                <a:lnTo>
                  <a:pt x="926000" y="289798"/>
                </a:lnTo>
                <a:lnTo>
                  <a:pt x="915334" y="279097"/>
                </a:lnTo>
                <a:lnTo>
                  <a:pt x="912701" y="272942"/>
                </a:lnTo>
                <a:lnTo>
                  <a:pt x="912701" y="258530"/>
                </a:lnTo>
                <a:lnTo>
                  <a:pt x="915361" y="252251"/>
                </a:lnTo>
                <a:lnTo>
                  <a:pt x="926062" y="242045"/>
                </a:lnTo>
                <a:lnTo>
                  <a:pt x="932216" y="239478"/>
                </a:lnTo>
                <a:lnTo>
                  <a:pt x="946320" y="239478"/>
                </a:lnTo>
                <a:lnTo>
                  <a:pt x="952390" y="242045"/>
                </a:lnTo>
                <a:lnTo>
                  <a:pt x="963052" y="252622"/>
                </a:lnTo>
                <a:lnTo>
                  <a:pt x="965681" y="258839"/>
                </a:lnTo>
                <a:lnTo>
                  <a:pt x="965681" y="272942"/>
                </a:lnTo>
                <a:lnTo>
                  <a:pt x="963114" y="279097"/>
                </a:lnTo>
                <a:lnTo>
                  <a:pt x="952908" y="289798"/>
                </a:lnTo>
                <a:lnTo>
                  <a:pt x="946629" y="29245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00030" y="5648166"/>
            <a:ext cx="4037722" cy="331242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88246" y="6110747"/>
            <a:ext cx="2493958" cy="368078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86298" y="6567947"/>
            <a:ext cx="2625033" cy="368078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98824" y="7025147"/>
            <a:ext cx="3734201" cy="325861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2412743" y="5134853"/>
            <a:ext cx="8216900" cy="139653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Сысоева</a:t>
            </a:r>
            <a:r>
              <a:rPr sz="3000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Олеся</a:t>
            </a:r>
            <a:r>
              <a:rPr sz="3000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30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лександровна</a:t>
            </a:r>
            <a:endParaRPr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28445" marR="5080" indent="1555115">
              <a:lnSpc>
                <a:spcPct val="100000"/>
              </a:lnSpc>
            </a:pPr>
            <a:r>
              <a:rPr sz="30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  <a:r>
              <a:rPr sz="3000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000" spc="-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</a:t>
            </a:r>
            <a:r>
              <a:rPr sz="3000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 </a:t>
            </a:r>
            <a:r>
              <a:rPr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MБО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3000" spc="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000" spc="-204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sz="3000" spc="-20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</a:t>
            </a:r>
            <a:r>
              <a:rPr lang="ru-RU" sz="3000" spc="-20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3000" spc="-204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ия</a:t>
            </a:r>
            <a:r>
              <a:rPr sz="3000" spc="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spc="-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29</a:t>
            </a:r>
            <a:r>
              <a:rPr sz="3000" spc="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r>
              <a:rPr sz="3000" spc="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3000" spc="-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ссурийска</a:t>
            </a:r>
            <a:endParaRPr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67865" y="6471149"/>
            <a:ext cx="2209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 год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76865" y="6911079"/>
            <a:ext cx="111440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 год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14204" rIns="0" bIns="0" rtlCol="0">
            <a:spAutoFit/>
          </a:bodyPr>
          <a:lstStyle/>
          <a:p>
            <a:pPr marL="549275">
              <a:lnSpc>
                <a:spcPct val="100000"/>
              </a:lnSpc>
              <a:spcBef>
                <a:spcPts val="100"/>
              </a:spcBef>
            </a:pPr>
            <a:r>
              <a:rPr spc="235" dirty="0"/>
              <a:t>Планинг</a:t>
            </a:r>
            <a:r>
              <a:rPr spc="20" dirty="0"/>
              <a:t> </a:t>
            </a:r>
            <a:r>
              <a:rPr spc="545" dirty="0"/>
              <a:t>на</a:t>
            </a:r>
            <a:r>
              <a:rPr spc="25" dirty="0"/>
              <a:t> </a:t>
            </a:r>
            <a:r>
              <a:rPr spc="265" dirty="0"/>
              <a:t>ближайший</a:t>
            </a:r>
            <a:r>
              <a:rPr spc="20" dirty="0"/>
              <a:t> </a:t>
            </a:r>
            <a:r>
              <a:rPr spc="90" dirty="0"/>
              <a:t>год</a:t>
            </a:r>
          </a:p>
        </p:txBody>
      </p:sp>
      <p:sp>
        <p:nvSpPr>
          <p:cNvPr id="3" name="object 3"/>
          <p:cNvSpPr/>
          <p:nvPr/>
        </p:nvSpPr>
        <p:spPr>
          <a:xfrm>
            <a:off x="14338796" y="0"/>
            <a:ext cx="3949700" cy="4239260"/>
          </a:xfrm>
          <a:custGeom>
            <a:avLst/>
            <a:gdLst/>
            <a:ahLst/>
            <a:cxnLst/>
            <a:rect l="l" t="t" r="r" b="b"/>
            <a:pathLst>
              <a:path w="3949700" h="4239260">
                <a:moveTo>
                  <a:pt x="3949204" y="0"/>
                </a:moveTo>
                <a:lnTo>
                  <a:pt x="663409" y="0"/>
                </a:lnTo>
                <a:lnTo>
                  <a:pt x="636727" y="28625"/>
                </a:lnTo>
                <a:lnTo>
                  <a:pt x="603542" y="65697"/>
                </a:lnTo>
                <a:lnTo>
                  <a:pt x="571106" y="103466"/>
                </a:lnTo>
                <a:lnTo>
                  <a:pt x="539445" y="141897"/>
                </a:lnTo>
                <a:lnTo>
                  <a:pt x="508596" y="180936"/>
                </a:lnTo>
                <a:lnTo>
                  <a:pt x="478561" y="220599"/>
                </a:lnTo>
                <a:lnTo>
                  <a:pt x="449338" y="260870"/>
                </a:lnTo>
                <a:lnTo>
                  <a:pt x="420928" y="301752"/>
                </a:lnTo>
                <a:lnTo>
                  <a:pt x="393357" y="343217"/>
                </a:lnTo>
                <a:lnTo>
                  <a:pt x="366661" y="385203"/>
                </a:lnTo>
                <a:lnTo>
                  <a:pt x="340829" y="427710"/>
                </a:lnTo>
                <a:lnTo>
                  <a:pt x="315861" y="470763"/>
                </a:lnTo>
                <a:lnTo>
                  <a:pt x="291782" y="514337"/>
                </a:lnTo>
                <a:lnTo>
                  <a:pt x="268579" y="558393"/>
                </a:lnTo>
                <a:lnTo>
                  <a:pt x="246316" y="602881"/>
                </a:lnTo>
                <a:lnTo>
                  <a:pt x="224955" y="647814"/>
                </a:lnTo>
                <a:lnTo>
                  <a:pt x="204520" y="693178"/>
                </a:lnTo>
                <a:lnTo>
                  <a:pt x="185013" y="738987"/>
                </a:lnTo>
                <a:lnTo>
                  <a:pt x="166433" y="785177"/>
                </a:lnTo>
                <a:lnTo>
                  <a:pt x="148818" y="831723"/>
                </a:lnTo>
                <a:lnTo>
                  <a:pt x="132168" y="878598"/>
                </a:lnTo>
                <a:lnTo>
                  <a:pt x="116471" y="925817"/>
                </a:lnTo>
                <a:lnTo>
                  <a:pt x="101739" y="973366"/>
                </a:lnTo>
                <a:lnTo>
                  <a:pt x="87985" y="1021219"/>
                </a:lnTo>
                <a:lnTo>
                  <a:pt x="75209" y="1069314"/>
                </a:lnTo>
                <a:lnTo>
                  <a:pt x="63423" y="1117638"/>
                </a:lnTo>
                <a:lnTo>
                  <a:pt x="52641" y="1166215"/>
                </a:lnTo>
                <a:lnTo>
                  <a:pt x="42837" y="1215034"/>
                </a:lnTo>
                <a:lnTo>
                  <a:pt x="34036" y="1264031"/>
                </a:lnTo>
                <a:lnTo>
                  <a:pt x="26238" y="1313180"/>
                </a:lnTo>
                <a:lnTo>
                  <a:pt x="19456" y="1362456"/>
                </a:lnTo>
                <a:lnTo>
                  <a:pt x="13677" y="1411884"/>
                </a:lnTo>
                <a:lnTo>
                  <a:pt x="8915" y="1461439"/>
                </a:lnTo>
                <a:lnTo>
                  <a:pt x="5156" y="1511084"/>
                </a:lnTo>
                <a:lnTo>
                  <a:pt x="2425" y="1560766"/>
                </a:lnTo>
                <a:lnTo>
                  <a:pt x="711" y="1610487"/>
                </a:lnTo>
                <a:lnTo>
                  <a:pt x="0" y="1660245"/>
                </a:lnTo>
                <a:lnTo>
                  <a:pt x="330" y="1710029"/>
                </a:lnTo>
                <a:lnTo>
                  <a:pt x="228" y="1759788"/>
                </a:lnTo>
                <a:lnTo>
                  <a:pt x="1130" y="1809508"/>
                </a:lnTo>
                <a:lnTo>
                  <a:pt x="3048" y="1859191"/>
                </a:lnTo>
                <a:lnTo>
                  <a:pt x="5956" y="1908822"/>
                </a:lnTo>
                <a:lnTo>
                  <a:pt x="9880" y="1958428"/>
                </a:lnTo>
                <a:lnTo>
                  <a:pt x="14808" y="2007946"/>
                </a:lnTo>
                <a:lnTo>
                  <a:pt x="20726" y="2057311"/>
                </a:lnTo>
                <a:lnTo>
                  <a:pt x="27647" y="2106549"/>
                </a:lnTo>
                <a:lnTo>
                  <a:pt x="35572" y="2155647"/>
                </a:lnTo>
                <a:lnTo>
                  <a:pt x="44475" y="2204593"/>
                </a:lnTo>
                <a:lnTo>
                  <a:pt x="54381" y="2253361"/>
                </a:lnTo>
                <a:lnTo>
                  <a:pt x="65252" y="2301875"/>
                </a:lnTo>
                <a:lnTo>
                  <a:pt x="77114" y="2350160"/>
                </a:lnTo>
                <a:lnTo>
                  <a:pt x="89941" y="2398204"/>
                </a:lnTo>
                <a:lnTo>
                  <a:pt x="103759" y="2446007"/>
                </a:lnTo>
                <a:lnTo>
                  <a:pt x="118529" y="2493518"/>
                </a:lnTo>
                <a:lnTo>
                  <a:pt x="134251" y="2540698"/>
                </a:lnTo>
                <a:lnTo>
                  <a:pt x="150926" y="2587536"/>
                </a:lnTo>
                <a:lnTo>
                  <a:pt x="168541" y="2634030"/>
                </a:lnTo>
                <a:lnTo>
                  <a:pt x="187109" y="2680195"/>
                </a:lnTo>
                <a:lnTo>
                  <a:pt x="206603" y="2725978"/>
                </a:lnTo>
                <a:lnTo>
                  <a:pt x="227012" y="2771330"/>
                </a:lnTo>
                <a:lnTo>
                  <a:pt x="248323" y="2816237"/>
                </a:lnTo>
                <a:lnTo>
                  <a:pt x="270548" y="2860725"/>
                </a:lnTo>
                <a:lnTo>
                  <a:pt x="293687" y="2904782"/>
                </a:lnTo>
                <a:lnTo>
                  <a:pt x="317703" y="2948355"/>
                </a:lnTo>
                <a:lnTo>
                  <a:pt x="342582" y="2991408"/>
                </a:lnTo>
                <a:lnTo>
                  <a:pt x="368325" y="3033941"/>
                </a:lnTo>
                <a:lnTo>
                  <a:pt x="394931" y="3075952"/>
                </a:lnTo>
                <a:lnTo>
                  <a:pt x="422389" y="3117443"/>
                </a:lnTo>
                <a:lnTo>
                  <a:pt x="450697" y="3158375"/>
                </a:lnTo>
                <a:lnTo>
                  <a:pt x="479793" y="3198698"/>
                </a:lnTo>
                <a:lnTo>
                  <a:pt x="509701" y="3238411"/>
                </a:lnTo>
                <a:lnTo>
                  <a:pt x="540410" y="3277527"/>
                </a:lnTo>
                <a:lnTo>
                  <a:pt x="571919" y="3316033"/>
                </a:lnTo>
                <a:lnTo>
                  <a:pt x="604215" y="3353892"/>
                </a:lnTo>
                <a:lnTo>
                  <a:pt x="637235" y="3391065"/>
                </a:lnTo>
                <a:lnTo>
                  <a:pt x="670991" y="3427565"/>
                </a:lnTo>
                <a:lnTo>
                  <a:pt x="705497" y="3463379"/>
                </a:lnTo>
                <a:lnTo>
                  <a:pt x="740740" y="3498494"/>
                </a:lnTo>
                <a:lnTo>
                  <a:pt x="775728" y="3533914"/>
                </a:lnTo>
                <a:lnTo>
                  <a:pt x="811415" y="3568585"/>
                </a:lnTo>
                <a:lnTo>
                  <a:pt x="847801" y="3602520"/>
                </a:lnTo>
                <a:lnTo>
                  <a:pt x="884885" y="3635705"/>
                </a:lnTo>
                <a:lnTo>
                  <a:pt x="922655" y="3668141"/>
                </a:lnTo>
                <a:lnTo>
                  <a:pt x="961085" y="3699802"/>
                </a:lnTo>
                <a:lnTo>
                  <a:pt x="1000125" y="3730637"/>
                </a:lnTo>
                <a:lnTo>
                  <a:pt x="1039774" y="3760673"/>
                </a:lnTo>
                <a:lnTo>
                  <a:pt x="1080046" y="3789908"/>
                </a:lnTo>
                <a:lnTo>
                  <a:pt x="1120940" y="3818318"/>
                </a:lnTo>
                <a:lnTo>
                  <a:pt x="1162392" y="3845890"/>
                </a:lnTo>
                <a:lnTo>
                  <a:pt x="1204379" y="3872585"/>
                </a:lnTo>
                <a:lnTo>
                  <a:pt x="1246898" y="3898417"/>
                </a:lnTo>
                <a:lnTo>
                  <a:pt x="1289939" y="3923373"/>
                </a:lnTo>
                <a:lnTo>
                  <a:pt x="1333512" y="3947464"/>
                </a:lnTo>
                <a:lnTo>
                  <a:pt x="1377569" y="3970655"/>
                </a:lnTo>
                <a:lnTo>
                  <a:pt x="1422069" y="3992930"/>
                </a:lnTo>
                <a:lnTo>
                  <a:pt x="1467002" y="4014279"/>
                </a:lnTo>
                <a:lnTo>
                  <a:pt x="1512366" y="4034713"/>
                </a:lnTo>
                <a:lnTo>
                  <a:pt x="1558175" y="4054233"/>
                </a:lnTo>
                <a:lnTo>
                  <a:pt x="1604365" y="4072801"/>
                </a:lnTo>
                <a:lnTo>
                  <a:pt x="1650898" y="4090416"/>
                </a:lnTo>
                <a:lnTo>
                  <a:pt x="1697774" y="4107065"/>
                </a:lnTo>
                <a:lnTo>
                  <a:pt x="1744992" y="4122763"/>
                </a:lnTo>
                <a:lnTo>
                  <a:pt x="1792554" y="4137495"/>
                </a:lnTo>
                <a:lnTo>
                  <a:pt x="1840395" y="4151261"/>
                </a:lnTo>
                <a:lnTo>
                  <a:pt x="1888490" y="4164025"/>
                </a:lnTo>
                <a:lnTo>
                  <a:pt x="1936826" y="4175810"/>
                </a:lnTo>
                <a:lnTo>
                  <a:pt x="1985391" y="4186605"/>
                </a:lnTo>
                <a:lnTo>
                  <a:pt x="2034209" y="4196410"/>
                </a:lnTo>
                <a:lnTo>
                  <a:pt x="2083219" y="4205211"/>
                </a:lnTo>
                <a:lnTo>
                  <a:pt x="2132355" y="4212996"/>
                </a:lnTo>
                <a:lnTo>
                  <a:pt x="2181644" y="4219791"/>
                </a:lnTo>
                <a:lnTo>
                  <a:pt x="2231059" y="4225556"/>
                </a:lnTo>
                <a:lnTo>
                  <a:pt x="2280628" y="4230332"/>
                </a:lnTo>
                <a:lnTo>
                  <a:pt x="2330272" y="4234078"/>
                </a:lnTo>
                <a:lnTo>
                  <a:pt x="2379954" y="4236821"/>
                </a:lnTo>
                <a:lnTo>
                  <a:pt x="2429675" y="4238536"/>
                </a:lnTo>
                <a:lnTo>
                  <a:pt x="2456789" y="4238917"/>
                </a:lnTo>
                <a:lnTo>
                  <a:pt x="2479421" y="4239234"/>
                </a:lnTo>
                <a:lnTo>
                  <a:pt x="2529217" y="4238917"/>
                </a:lnTo>
                <a:lnTo>
                  <a:pt x="2579001" y="4239234"/>
                </a:lnTo>
                <a:lnTo>
                  <a:pt x="2601645" y="4238917"/>
                </a:lnTo>
                <a:lnTo>
                  <a:pt x="2678468" y="4236821"/>
                </a:lnTo>
                <a:lnTo>
                  <a:pt x="2728150" y="4234078"/>
                </a:lnTo>
                <a:lnTo>
                  <a:pt x="2777794" y="4230332"/>
                </a:lnTo>
                <a:lnTo>
                  <a:pt x="2827363" y="4225556"/>
                </a:lnTo>
                <a:lnTo>
                  <a:pt x="2876778" y="4219791"/>
                </a:lnTo>
                <a:lnTo>
                  <a:pt x="2926067" y="4212996"/>
                </a:lnTo>
                <a:lnTo>
                  <a:pt x="2975203" y="4205211"/>
                </a:lnTo>
                <a:lnTo>
                  <a:pt x="3024213" y="4196410"/>
                </a:lnTo>
                <a:lnTo>
                  <a:pt x="3073019" y="4186605"/>
                </a:lnTo>
                <a:lnTo>
                  <a:pt x="3121596" y="4175810"/>
                </a:lnTo>
                <a:lnTo>
                  <a:pt x="3169932" y="4164025"/>
                </a:lnTo>
                <a:lnTo>
                  <a:pt x="3218015" y="4151261"/>
                </a:lnTo>
                <a:lnTo>
                  <a:pt x="3265868" y="4137495"/>
                </a:lnTo>
                <a:lnTo>
                  <a:pt x="3313430" y="4122763"/>
                </a:lnTo>
                <a:lnTo>
                  <a:pt x="3360648" y="4107065"/>
                </a:lnTo>
                <a:lnTo>
                  <a:pt x="3407524" y="4090416"/>
                </a:lnTo>
                <a:lnTo>
                  <a:pt x="3454057" y="4072801"/>
                </a:lnTo>
                <a:lnTo>
                  <a:pt x="3500247" y="4054233"/>
                </a:lnTo>
                <a:lnTo>
                  <a:pt x="3546056" y="4034713"/>
                </a:lnTo>
                <a:lnTo>
                  <a:pt x="3591420" y="4014279"/>
                </a:lnTo>
                <a:lnTo>
                  <a:pt x="3636353" y="3992930"/>
                </a:lnTo>
                <a:lnTo>
                  <a:pt x="3680853" y="3970655"/>
                </a:lnTo>
                <a:lnTo>
                  <a:pt x="3724910" y="3947464"/>
                </a:lnTo>
                <a:lnTo>
                  <a:pt x="3768483" y="3923373"/>
                </a:lnTo>
                <a:lnTo>
                  <a:pt x="3811524" y="3898417"/>
                </a:lnTo>
                <a:lnTo>
                  <a:pt x="3854043" y="3872585"/>
                </a:lnTo>
                <a:lnTo>
                  <a:pt x="3896029" y="3845890"/>
                </a:lnTo>
                <a:lnTo>
                  <a:pt x="3937482" y="3818318"/>
                </a:lnTo>
                <a:lnTo>
                  <a:pt x="3949204" y="3810177"/>
                </a:lnTo>
                <a:lnTo>
                  <a:pt x="3949204" y="0"/>
                </a:lnTo>
                <a:close/>
              </a:path>
            </a:pathLst>
          </a:custGeom>
          <a:solidFill>
            <a:srgbClr val="8B52FF">
              <a:alpha val="666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8274773"/>
            <a:ext cx="1899285" cy="2012314"/>
          </a:xfrm>
          <a:custGeom>
            <a:avLst/>
            <a:gdLst/>
            <a:ahLst/>
            <a:cxnLst/>
            <a:rect l="l" t="t" r="r" b="b"/>
            <a:pathLst>
              <a:path w="1899285" h="2012315">
                <a:moveTo>
                  <a:pt x="1899158" y="1706664"/>
                </a:moveTo>
                <a:lnTo>
                  <a:pt x="1898218" y="1663649"/>
                </a:lnTo>
                <a:lnTo>
                  <a:pt x="1896186" y="1620672"/>
                </a:lnTo>
                <a:lnTo>
                  <a:pt x="1895563" y="1612214"/>
                </a:lnTo>
                <a:lnTo>
                  <a:pt x="1893049" y="1577746"/>
                </a:lnTo>
                <a:lnTo>
                  <a:pt x="1888820" y="1534896"/>
                </a:lnTo>
                <a:lnTo>
                  <a:pt x="1883498" y="1492199"/>
                </a:lnTo>
                <a:lnTo>
                  <a:pt x="1877085" y="1449666"/>
                </a:lnTo>
                <a:lnTo>
                  <a:pt x="1869579" y="1407261"/>
                </a:lnTo>
                <a:lnTo>
                  <a:pt x="1860994" y="1365084"/>
                </a:lnTo>
                <a:lnTo>
                  <a:pt x="1851342" y="1323149"/>
                </a:lnTo>
                <a:lnTo>
                  <a:pt x="1840611" y="1281480"/>
                </a:lnTo>
                <a:lnTo>
                  <a:pt x="1828825" y="1240078"/>
                </a:lnTo>
                <a:lnTo>
                  <a:pt x="1815973" y="1198994"/>
                </a:lnTo>
                <a:lnTo>
                  <a:pt x="1802091" y="1158265"/>
                </a:lnTo>
                <a:lnTo>
                  <a:pt x="1787169" y="1117917"/>
                </a:lnTo>
                <a:lnTo>
                  <a:pt x="1771218" y="1077925"/>
                </a:lnTo>
                <a:lnTo>
                  <a:pt x="1754238" y="1038364"/>
                </a:lnTo>
                <a:lnTo>
                  <a:pt x="1736267" y="999274"/>
                </a:lnTo>
                <a:lnTo>
                  <a:pt x="1717306" y="960653"/>
                </a:lnTo>
                <a:lnTo>
                  <a:pt x="1697355" y="922502"/>
                </a:lnTo>
                <a:lnTo>
                  <a:pt x="1676425" y="884885"/>
                </a:lnTo>
                <a:lnTo>
                  <a:pt x="1654556" y="847826"/>
                </a:lnTo>
                <a:lnTo>
                  <a:pt x="1631746" y="811352"/>
                </a:lnTo>
                <a:lnTo>
                  <a:pt x="1607997" y="775436"/>
                </a:lnTo>
                <a:lnTo>
                  <a:pt x="1583347" y="740143"/>
                </a:lnTo>
                <a:lnTo>
                  <a:pt x="1557807" y="705523"/>
                </a:lnTo>
                <a:lnTo>
                  <a:pt x="1531391" y="671563"/>
                </a:lnTo>
                <a:lnTo>
                  <a:pt x="1504111" y="638263"/>
                </a:lnTo>
                <a:lnTo>
                  <a:pt x="1475981" y="605675"/>
                </a:lnTo>
                <a:lnTo>
                  <a:pt x="1447038" y="573836"/>
                </a:lnTo>
                <a:lnTo>
                  <a:pt x="1417294" y="542747"/>
                </a:lnTo>
                <a:lnTo>
                  <a:pt x="1386751" y="512406"/>
                </a:lnTo>
                <a:lnTo>
                  <a:pt x="1356410" y="481863"/>
                </a:lnTo>
                <a:lnTo>
                  <a:pt x="1325321" y="452120"/>
                </a:lnTo>
                <a:lnTo>
                  <a:pt x="1293482" y="423176"/>
                </a:lnTo>
                <a:lnTo>
                  <a:pt x="1260894" y="395046"/>
                </a:lnTo>
                <a:lnTo>
                  <a:pt x="1227594" y="367753"/>
                </a:lnTo>
                <a:lnTo>
                  <a:pt x="1193634" y="341350"/>
                </a:lnTo>
                <a:lnTo>
                  <a:pt x="1159014" y="315810"/>
                </a:lnTo>
                <a:lnTo>
                  <a:pt x="1123721" y="291160"/>
                </a:lnTo>
                <a:lnTo>
                  <a:pt x="1087805" y="267411"/>
                </a:lnTo>
                <a:lnTo>
                  <a:pt x="1051331" y="244602"/>
                </a:lnTo>
                <a:lnTo>
                  <a:pt x="1014272" y="222732"/>
                </a:lnTo>
                <a:lnTo>
                  <a:pt x="976655" y="201803"/>
                </a:lnTo>
                <a:lnTo>
                  <a:pt x="938504" y="181851"/>
                </a:lnTo>
                <a:lnTo>
                  <a:pt x="899883" y="162890"/>
                </a:lnTo>
                <a:lnTo>
                  <a:pt x="860793" y="144919"/>
                </a:lnTo>
                <a:lnTo>
                  <a:pt x="821232" y="127939"/>
                </a:lnTo>
                <a:lnTo>
                  <a:pt x="781240" y="111988"/>
                </a:lnTo>
                <a:lnTo>
                  <a:pt x="740892" y="97066"/>
                </a:lnTo>
                <a:lnTo>
                  <a:pt x="700163" y="83185"/>
                </a:lnTo>
                <a:lnTo>
                  <a:pt x="659079" y="70332"/>
                </a:lnTo>
                <a:lnTo>
                  <a:pt x="617677" y="58534"/>
                </a:lnTo>
                <a:lnTo>
                  <a:pt x="576008" y="47815"/>
                </a:lnTo>
                <a:lnTo>
                  <a:pt x="534073" y="38163"/>
                </a:lnTo>
                <a:lnTo>
                  <a:pt x="491896" y="29578"/>
                </a:lnTo>
                <a:lnTo>
                  <a:pt x="449491" y="22072"/>
                </a:lnTo>
                <a:lnTo>
                  <a:pt x="406958" y="15659"/>
                </a:lnTo>
                <a:lnTo>
                  <a:pt x="364261" y="10337"/>
                </a:lnTo>
                <a:lnTo>
                  <a:pt x="321411" y="6108"/>
                </a:lnTo>
                <a:lnTo>
                  <a:pt x="278472" y="2971"/>
                </a:lnTo>
                <a:lnTo>
                  <a:pt x="235508" y="939"/>
                </a:lnTo>
                <a:lnTo>
                  <a:pt x="192493" y="0"/>
                </a:lnTo>
                <a:lnTo>
                  <a:pt x="165379" y="114"/>
                </a:lnTo>
                <a:lnTo>
                  <a:pt x="106387" y="0"/>
                </a:lnTo>
                <a:lnTo>
                  <a:pt x="98818" y="165"/>
                </a:lnTo>
                <a:lnTo>
                  <a:pt x="63373" y="939"/>
                </a:lnTo>
                <a:lnTo>
                  <a:pt x="20396" y="2971"/>
                </a:lnTo>
                <a:lnTo>
                  <a:pt x="0" y="4470"/>
                </a:lnTo>
                <a:lnTo>
                  <a:pt x="0" y="2012226"/>
                </a:lnTo>
                <a:lnTo>
                  <a:pt x="1881225" y="2012226"/>
                </a:lnTo>
                <a:lnTo>
                  <a:pt x="1883829" y="1994763"/>
                </a:lnTo>
                <a:lnTo>
                  <a:pt x="1889658" y="1946046"/>
                </a:lnTo>
                <a:lnTo>
                  <a:pt x="1894090" y="1897189"/>
                </a:lnTo>
                <a:lnTo>
                  <a:pt x="1895563" y="1873402"/>
                </a:lnTo>
                <a:lnTo>
                  <a:pt x="1897126" y="1848180"/>
                </a:lnTo>
                <a:lnTo>
                  <a:pt x="1898751" y="1799018"/>
                </a:lnTo>
                <a:lnTo>
                  <a:pt x="1898992" y="1749717"/>
                </a:lnTo>
                <a:lnTo>
                  <a:pt x="1899158" y="1706664"/>
                </a:lnTo>
                <a:close/>
              </a:path>
            </a:pathLst>
          </a:custGeom>
          <a:solidFill>
            <a:srgbClr val="8B52FF">
              <a:alpha val="666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895475" y="8837917"/>
            <a:ext cx="3392804" cy="1449705"/>
          </a:xfrm>
          <a:custGeom>
            <a:avLst/>
            <a:gdLst/>
            <a:ahLst/>
            <a:cxnLst/>
            <a:rect l="l" t="t" r="r" b="b"/>
            <a:pathLst>
              <a:path w="3392805" h="1449704">
                <a:moveTo>
                  <a:pt x="3392513" y="245300"/>
                </a:moveTo>
                <a:lnTo>
                  <a:pt x="3341916" y="262089"/>
                </a:lnTo>
                <a:lnTo>
                  <a:pt x="3281934" y="274015"/>
                </a:lnTo>
                <a:lnTo>
                  <a:pt x="3216833" y="279996"/>
                </a:lnTo>
                <a:lnTo>
                  <a:pt x="3182391" y="280924"/>
                </a:lnTo>
                <a:lnTo>
                  <a:pt x="3146679" y="280555"/>
                </a:lnTo>
                <a:lnTo>
                  <a:pt x="3071520" y="276225"/>
                </a:lnTo>
                <a:lnTo>
                  <a:pt x="3032074" y="272376"/>
                </a:lnTo>
                <a:lnTo>
                  <a:pt x="2991383" y="267500"/>
                </a:lnTo>
                <a:lnTo>
                  <a:pt x="2949460" y="261658"/>
                </a:lnTo>
                <a:lnTo>
                  <a:pt x="2906318" y="254914"/>
                </a:lnTo>
                <a:lnTo>
                  <a:pt x="2861945" y="247345"/>
                </a:lnTo>
                <a:lnTo>
                  <a:pt x="2816364" y="239001"/>
                </a:lnTo>
                <a:lnTo>
                  <a:pt x="2721584" y="220268"/>
                </a:lnTo>
                <a:lnTo>
                  <a:pt x="2176615" y="102514"/>
                </a:lnTo>
                <a:lnTo>
                  <a:pt x="1990572" y="65709"/>
                </a:lnTo>
                <a:lnTo>
                  <a:pt x="1860905" y="42418"/>
                </a:lnTo>
                <a:lnTo>
                  <a:pt x="1726768" y="20739"/>
                </a:lnTo>
                <a:lnTo>
                  <a:pt x="1658035" y="10655"/>
                </a:lnTo>
                <a:lnTo>
                  <a:pt x="1610309" y="4965"/>
                </a:lnTo>
                <a:lnTo>
                  <a:pt x="1563052" y="1435"/>
                </a:lnTo>
                <a:lnTo>
                  <a:pt x="1516278" y="0"/>
                </a:lnTo>
                <a:lnTo>
                  <a:pt x="1469986" y="609"/>
                </a:lnTo>
                <a:lnTo>
                  <a:pt x="1424203" y="3225"/>
                </a:lnTo>
                <a:lnTo>
                  <a:pt x="1378915" y="7797"/>
                </a:lnTo>
                <a:lnTo>
                  <a:pt x="1334147" y="14262"/>
                </a:lnTo>
                <a:lnTo>
                  <a:pt x="1289913" y="22580"/>
                </a:lnTo>
                <a:lnTo>
                  <a:pt x="1246200" y="32715"/>
                </a:lnTo>
                <a:lnTo>
                  <a:pt x="1203032" y="44589"/>
                </a:lnTo>
                <a:lnTo>
                  <a:pt x="1160411" y="58178"/>
                </a:lnTo>
                <a:lnTo>
                  <a:pt x="1118349" y="73418"/>
                </a:lnTo>
                <a:lnTo>
                  <a:pt x="1076858" y="90271"/>
                </a:lnTo>
                <a:lnTo>
                  <a:pt x="1035939" y="108673"/>
                </a:lnTo>
                <a:lnTo>
                  <a:pt x="995603" y="128574"/>
                </a:lnTo>
                <a:lnTo>
                  <a:pt x="955865" y="149948"/>
                </a:lnTo>
                <a:lnTo>
                  <a:pt x="916724" y="172720"/>
                </a:lnTo>
                <a:lnTo>
                  <a:pt x="878192" y="196862"/>
                </a:lnTo>
                <a:lnTo>
                  <a:pt x="840282" y="222313"/>
                </a:lnTo>
                <a:lnTo>
                  <a:pt x="803008" y="249008"/>
                </a:lnTo>
                <a:lnTo>
                  <a:pt x="766356" y="276936"/>
                </a:lnTo>
                <a:lnTo>
                  <a:pt x="730351" y="306006"/>
                </a:lnTo>
                <a:lnTo>
                  <a:pt x="694994" y="336194"/>
                </a:lnTo>
                <a:lnTo>
                  <a:pt x="660311" y="367449"/>
                </a:lnTo>
                <a:lnTo>
                  <a:pt x="626287" y="399719"/>
                </a:lnTo>
                <a:lnTo>
                  <a:pt x="592950" y="432943"/>
                </a:lnTo>
                <a:lnTo>
                  <a:pt x="560298" y="467093"/>
                </a:lnTo>
                <a:lnTo>
                  <a:pt x="528332" y="502094"/>
                </a:lnTo>
                <a:lnTo>
                  <a:pt x="497090" y="537921"/>
                </a:lnTo>
                <a:lnTo>
                  <a:pt x="466547" y="574522"/>
                </a:lnTo>
                <a:lnTo>
                  <a:pt x="436727" y="611822"/>
                </a:lnTo>
                <a:lnTo>
                  <a:pt x="407644" y="649795"/>
                </a:lnTo>
                <a:lnTo>
                  <a:pt x="379285" y="688390"/>
                </a:lnTo>
                <a:lnTo>
                  <a:pt x="351688" y="727557"/>
                </a:lnTo>
                <a:lnTo>
                  <a:pt x="324840" y="767232"/>
                </a:lnTo>
                <a:lnTo>
                  <a:pt x="298767" y="807389"/>
                </a:lnTo>
                <a:lnTo>
                  <a:pt x="273456" y="847966"/>
                </a:lnTo>
                <a:lnTo>
                  <a:pt x="248932" y="888898"/>
                </a:lnTo>
                <a:lnTo>
                  <a:pt x="225196" y="930173"/>
                </a:lnTo>
                <a:lnTo>
                  <a:pt x="202260" y="971702"/>
                </a:lnTo>
                <a:lnTo>
                  <a:pt x="180124" y="1013460"/>
                </a:lnTo>
                <a:lnTo>
                  <a:pt x="158813" y="1055395"/>
                </a:lnTo>
                <a:lnTo>
                  <a:pt x="138328" y="1097457"/>
                </a:lnTo>
                <a:lnTo>
                  <a:pt x="118668" y="1139583"/>
                </a:lnTo>
                <a:lnTo>
                  <a:pt x="99860" y="1181735"/>
                </a:lnTo>
                <a:lnTo>
                  <a:pt x="81902" y="1223873"/>
                </a:lnTo>
                <a:lnTo>
                  <a:pt x="64795" y="1265936"/>
                </a:lnTo>
                <a:lnTo>
                  <a:pt x="48564" y="1307871"/>
                </a:lnTo>
                <a:lnTo>
                  <a:pt x="33083" y="1349984"/>
                </a:lnTo>
                <a:lnTo>
                  <a:pt x="18732" y="1391170"/>
                </a:lnTo>
                <a:lnTo>
                  <a:pt x="5143" y="1432445"/>
                </a:lnTo>
                <a:lnTo>
                  <a:pt x="0" y="1449082"/>
                </a:lnTo>
                <a:lnTo>
                  <a:pt x="433628" y="1449082"/>
                </a:lnTo>
                <a:lnTo>
                  <a:pt x="435876" y="1444675"/>
                </a:lnTo>
                <a:lnTo>
                  <a:pt x="461213" y="1397000"/>
                </a:lnTo>
                <a:lnTo>
                  <a:pt x="487337" y="1349984"/>
                </a:lnTo>
                <a:lnTo>
                  <a:pt x="514273" y="1303680"/>
                </a:lnTo>
                <a:lnTo>
                  <a:pt x="542036" y="1258189"/>
                </a:lnTo>
                <a:lnTo>
                  <a:pt x="570623" y="1213573"/>
                </a:lnTo>
                <a:lnTo>
                  <a:pt x="600049" y="1169936"/>
                </a:lnTo>
                <a:lnTo>
                  <a:pt x="630339" y="1127353"/>
                </a:lnTo>
                <a:lnTo>
                  <a:pt x="661492" y="1085900"/>
                </a:lnTo>
                <a:lnTo>
                  <a:pt x="693521" y="1045654"/>
                </a:lnTo>
                <a:lnTo>
                  <a:pt x="726452" y="1006716"/>
                </a:lnTo>
                <a:lnTo>
                  <a:pt x="760285" y="969149"/>
                </a:lnTo>
                <a:lnTo>
                  <a:pt x="795045" y="933056"/>
                </a:lnTo>
                <a:lnTo>
                  <a:pt x="830719" y="898499"/>
                </a:lnTo>
                <a:lnTo>
                  <a:pt x="867346" y="865568"/>
                </a:lnTo>
                <a:lnTo>
                  <a:pt x="904925" y="834339"/>
                </a:lnTo>
                <a:lnTo>
                  <a:pt x="943470" y="804900"/>
                </a:lnTo>
                <a:lnTo>
                  <a:pt x="982992" y="777341"/>
                </a:lnTo>
                <a:lnTo>
                  <a:pt x="1023505" y="751725"/>
                </a:lnTo>
                <a:lnTo>
                  <a:pt x="1065022" y="728154"/>
                </a:lnTo>
                <a:lnTo>
                  <a:pt x="1107554" y="706691"/>
                </a:lnTo>
                <a:lnTo>
                  <a:pt x="1151115" y="687438"/>
                </a:lnTo>
                <a:lnTo>
                  <a:pt x="1195717" y="670458"/>
                </a:lnTo>
                <a:lnTo>
                  <a:pt x="1241374" y="655840"/>
                </a:lnTo>
                <a:lnTo>
                  <a:pt x="1288097" y="643674"/>
                </a:lnTo>
                <a:lnTo>
                  <a:pt x="1335887" y="634034"/>
                </a:lnTo>
                <a:lnTo>
                  <a:pt x="1384769" y="626999"/>
                </a:lnTo>
                <a:lnTo>
                  <a:pt x="1434757" y="622655"/>
                </a:lnTo>
                <a:lnTo>
                  <a:pt x="1478140" y="620572"/>
                </a:lnTo>
                <a:lnTo>
                  <a:pt x="1521447" y="619379"/>
                </a:lnTo>
                <a:lnTo>
                  <a:pt x="1564690" y="619036"/>
                </a:lnTo>
                <a:lnTo>
                  <a:pt x="1607832" y="619518"/>
                </a:lnTo>
                <a:lnTo>
                  <a:pt x="1650885" y="620763"/>
                </a:lnTo>
                <a:lnTo>
                  <a:pt x="1691906" y="622655"/>
                </a:lnTo>
                <a:lnTo>
                  <a:pt x="1692414" y="622655"/>
                </a:lnTo>
                <a:lnTo>
                  <a:pt x="1736699" y="625424"/>
                </a:lnTo>
                <a:lnTo>
                  <a:pt x="1779422" y="628751"/>
                </a:lnTo>
                <a:lnTo>
                  <a:pt x="1822030" y="632701"/>
                </a:lnTo>
                <a:lnTo>
                  <a:pt x="1864499" y="637209"/>
                </a:lnTo>
                <a:lnTo>
                  <a:pt x="1906841" y="642251"/>
                </a:lnTo>
                <a:lnTo>
                  <a:pt x="1949030" y="647788"/>
                </a:lnTo>
                <a:lnTo>
                  <a:pt x="1991055" y="653783"/>
                </a:lnTo>
                <a:lnTo>
                  <a:pt x="2074621" y="666940"/>
                </a:lnTo>
                <a:lnTo>
                  <a:pt x="2157476" y="681418"/>
                </a:lnTo>
                <a:lnTo>
                  <a:pt x="2320785" y="713028"/>
                </a:lnTo>
                <a:lnTo>
                  <a:pt x="2636101" y="777773"/>
                </a:lnTo>
                <a:lnTo>
                  <a:pt x="2749816" y="799249"/>
                </a:lnTo>
                <a:lnTo>
                  <a:pt x="2824073" y="811822"/>
                </a:lnTo>
                <a:lnTo>
                  <a:pt x="2897035" y="822642"/>
                </a:lnTo>
                <a:lnTo>
                  <a:pt x="2968625" y="831380"/>
                </a:lnTo>
                <a:lnTo>
                  <a:pt x="3038792" y="837704"/>
                </a:lnTo>
                <a:lnTo>
                  <a:pt x="3107461" y="841298"/>
                </a:lnTo>
                <a:lnTo>
                  <a:pt x="3141205" y="841971"/>
                </a:lnTo>
                <a:lnTo>
                  <a:pt x="3174568" y="841844"/>
                </a:lnTo>
                <a:lnTo>
                  <a:pt x="3240062" y="839000"/>
                </a:lnTo>
                <a:lnTo>
                  <a:pt x="3303879" y="832446"/>
                </a:lnTo>
                <a:lnTo>
                  <a:pt x="3365957" y="821867"/>
                </a:lnTo>
                <a:lnTo>
                  <a:pt x="3392513" y="815835"/>
                </a:lnTo>
                <a:lnTo>
                  <a:pt x="3392513" y="619036"/>
                </a:lnTo>
                <a:lnTo>
                  <a:pt x="3392513" y="280924"/>
                </a:lnTo>
                <a:lnTo>
                  <a:pt x="3392513" y="245300"/>
                </a:lnTo>
                <a:close/>
              </a:path>
            </a:pathLst>
          </a:custGeom>
          <a:solidFill>
            <a:srgbClr val="8B52FF">
              <a:alpha val="6117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0" y="0"/>
            <a:ext cx="4160520" cy="2667635"/>
            <a:chOff x="0" y="0"/>
            <a:chExt cx="4160520" cy="2667635"/>
          </a:xfrm>
        </p:grpSpPr>
        <p:sp>
          <p:nvSpPr>
            <p:cNvPr id="7" name="object 7"/>
            <p:cNvSpPr/>
            <p:nvPr/>
          </p:nvSpPr>
          <p:spPr>
            <a:xfrm>
              <a:off x="0" y="12"/>
              <a:ext cx="4160520" cy="2384425"/>
            </a:xfrm>
            <a:custGeom>
              <a:avLst/>
              <a:gdLst/>
              <a:ahLst/>
              <a:cxnLst/>
              <a:rect l="l" t="t" r="r" b="b"/>
              <a:pathLst>
                <a:path w="4160520" h="2384425">
                  <a:moveTo>
                    <a:pt x="4160418" y="0"/>
                  </a:moveTo>
                  <a:lnTo>
                    <a:pt x="3700361" y="0"/>
                  </a:lnTo>
                  <a:lnTo>
                    <a:pt x="3684168" y="44208"/>
                  </a:lnTo>
                  <a:lnTo>
                    <a:pt x="3665664" y="90068"/>
                  </a:lnTo>
                  <a:lnTo>
                    <a:pt x="3646335" y="133299"/>
                  </a:lnTo>
                  <a:lnTo>
                    <a:pt x="3626142" y="173685"/>
                  </a:lnTo>
                  <a:lnTo>
                    <a:pt x="3605072" y="210959"/>
                  </a:lnTo>
                  <a:lnTo>
                    <a:pt x="3583127" y="244906"/>
                  </a:lnTo>
                  <a:lnTo>
                    <a:pt x="3536492" y="301815"/>
                  </a:lnTo>
                  <a:lnTo>
                    <a:pt x="3486124" y="342506"/>
                  </a:lnTo>
                  <a:lnTo>
                    <a:pt x="3432454" y="366356"/>
                  </a:lnTo>
                  <a:lnTo>
                    <a:pt x="3374682" y="381952"/>
                  </a:lnTo>
                  <a:lnTo>
                    <a:pt x="3311995" y="391566"/>
                  </a:lnTo>
                  <a:lnTo>
                    <a:pt x="3244443" y="395681"/>
                  </a:lnTo>
                  <a:lnTo>
                    <a:pt x="3208858" y="395820"/>
                  </a:lnTo>
                  <a:lnTo>
                    <a:pt x="3172066" y="394754"/>
                  </a:lnTo>
                  <a:lnTo>
                    <a:pt x="3094888" y="389267"/>
                  </a:lnTo>
                  <a:lnTo>
                    <a:pt x="3054515" y="384962"/>
                  </a:lnTo>
                  <a:lnTo>
                    <a:pt x="3012960" y="379691"/>
                  </a:lnTo>
                  <a:lnTo>
                    <a:pt x="2970225" y="373519"/>
                  </a:lnTo>
                  <a:lnTo>
                    <a:pt x="2926321" y="366496"/>
                  </a:lnTo>
                  <a:lnTo>
                    <a:pt x="2881249" y="358698"/>
                  </a:lnTo>
                  <a:lnTo>
                    <a:pt x="2835008" y="350164"/>
                  </a:lnTo>
                  <a:lnTo>
                    <a:pt x="2739072" y="331152"/>
                  </a:lnTo>
                  <a:lnTo>
                    <a:pt x="2191296" y="212521"/>
                  </a:lnTo>
                  <a:lnTo>
                    <a:pt x="2005330" y="175018"/>
                  </a:lnTo>
                  <a:lnTo>
                    <a:pt x="1875917" y="151015"/>
                  </a:lnTo>
                  <a:lnTo>
                    <a:pt x="1742224" y="128346"/>
                  </a:lnTo>
                  <a:lnTo>
                    <a:pt x="1604276" y="107492"/>
                  </a:lnTo>
                  <a:lnTo>
                    <a:pt x="1556969" y="101777"/>
                  </a:lnTo>
                  <a:lnTo>
                    <a:pt x="1510093" y="98044"/>
                  </a:lnTo>
                  <a:lnTo>
                    <a:pt x="1463662" y="96253"/>
                  </a:lnTo>
                  <a:lnTo>
                    <a:pt x="1420126" y="96253"/>
                  </a:lnTo>
                  <a:lnTo>
                    <a:pt x="1372158" y="98323"/>
                  </a:lnTo>
                  <a:lnTo>
                    <a:pt x="1327099" y="102095"/>
                  </a:lnTo>
                  <a:lnTo>
                    <a:pt x="1282509" y="107632"/>
                  </a:lnTo>
                  <a:lnTo>
                    <a:pt x="1238389" y="114909"/>
                  </a:lnTo>
                  <a:lnTo>
                    <a:pt x="1194765" y="123863"/>
                  </a:lnTo>
                  <a:lnTo>
                    <a:pt x="1151636" y="134454"/>
                  </a:lnTo>
                  <a:lnTo>
                    <a:pt x="1108989" y="146659"/>
                  </a:lnTo>
                  <a:lnTo>
                    <a:pt x="1066863" y="160413"/>
                  </a:lnTo>
                  <a:lnTo>
                    <a:pt x="1025258" y="175691"/>
                  </a:lnTo>
                  <a:lnTo>
                    <a:pt x="984161" y="192430"/>
                  </a:lnTo>
                  <a:lnTo>
                    <a:pt x="943597" y="210616"/>
                  </a:lnTo>
                  <a:lnTo>
                    <a:pt x="903579" y="230187"/>
                  </a:lnTo>
                  <a:lnTo>
                    <a:pt x="864095" y="251104"/>
                  </a:lnTo>
                  <a:lnTo>
                    <a:pt x="825169" y="273329"/>
                  </a:lnTo>
                  <a:lnTo>
                    <a:pt x="786803" y="296811"/>
                  </a:lnTo>
                  <a:lnTo>
                    <a:pt x="748995" y="321525"/>
                  </a:lnTo>
                  <a:lnTo>
                    <a:pt x="711771" y="347408"/>
                  </a:lnTo>
                  <a:lnTo>
                    <a:pt x="675119" y="374434"/>
                  </a:lnTo>
                  <a:lnTo>
                    <a:pt x="639051" y="402551"/>
                  </a:lnTo>
                  <a:lnTo>
                    <a:pt x="603592" y="431723"/>
                  </a:lnTo>
                  <a:lnTo>
                    <a:pt x="568731" y="461911"/>
                  </a:lnTo>
                  <a:lnTo>
                    <a:pt x="534479" y="493064"/>
                  </a:lnTo>
                  <a:lnTo>
                    <a:pt x="500849" y="525132"/>
                  </a:lnTo>
                  <a:lnTo>
                    <a:pt x="467829" y="558101"/>
                  </a:lnTo>
                  <a:lnTo>
                    <a:pt x="435457" y="591896"/>
                  </a:lnTo>
                  <a:lnTo>
                    <a:pt x="403720" y="626491"/>
                  </a:lnTo>
                  <a:lnTo>
                    <a:pt x="372630" y="661847"/>
                  </a:lnTo>
                  <a:lnTo>
                    <a:pt x="342188" y="697928"/>
                  </a:lnTo>
                  <a:lnTo>
                    <a:pt x="312420" y="734669"/>
                  </a:lnTo>
                  <a:lnTo>
                    <a:pt x="283349" y="771994"/>
                  </a:lnTo>
                  <a:lnTo>
                    <a:pt x="254889" y="810006"/>
                  </a:lnTo>
                  <a:lnTo>
                    <a:pt x="227139" y="848512"/>
                  </a:lnTo>
                  <a:lnTo>
                    <a:pt x="200088" y="887526"/>
                  </a:lnTo>
                  <a:lnTo>
                    <a:pt x="173736" y="926998"/>
                  </a:lnTo>
                  <a:lnTo>
                    <a:pt x="147967" y="967079"/>
                  </a:lnTo>
                  <a:lnTo>
                    <a:pt x="123139" y="1007160"/>
                  </a:lnTo>
                  <a:lnTo>
                    <a:pt x="98933" y="1047762"/>
                  </a:lnTo>
                  <a:lnTo>
                    <a:pt x="75438" y="1088656"/>
                  </a:lnTo>
                  <a:lnTo>
                    <a:pt x="52692" y="1129804"/>
                  </a:lnTo>
                  <a:lnTo>
                    <a:pt x="30670" y="1171155"/>
                  </a:lnTo>
                  <a:lnTo>
                    <a:pt x="9410" y="1212684"/>
                  </a:lnTo>
                  <a:lnTo>
                    <a:pt x="0" y="1231823"/>
                  </a:lnTo>
                  <a:lnTo>
                    <a:pt x="0" y="2383929"/>
                  </a:lnTo>
                  <a:lnTo>
                    <a:pt x="4445" y="2369782"/>
                  </a:lnTo>
                  <a:lnTo>
                    <a:pt x="19837" y="2322068"/>
                  </a:lnTo>
                  <a:lnTo>
                    <a:pt x="35814" y="2273897"/>
                  </a:lnTo>
                  <a:lnTo>
                    <a:pt x="52362" y="2225306"/>
                  </a:lnTo>
                  <a:lnTo>
                    <a:pt x="69519" y="2176411"/>
                  </a:lnTo>
                  <a:lnTo>
                    <a:pt x="87287" y="2127237"/>
                  </a:lnTo>
                  <a:lnTo>
                    <a:pt x="105664" y="2077885"/>
                  </a:lnTo>
                  <a:lnTo>
                    <a:pt x="124663" y="2028418"/>
                  </a:lnTo>
                  <a:lnTo>
                    <a:pt x="144310" y="1978914"/>
                  </a:lnTo>
                  <a:lnTo>
                    <a:pt x="164604" y="1929422"/>
                  </a:lnTo>
                  <a:lnTo>
                    <a:pt x="185559" y="1880031"/>
                  </a:lnTo>
                  <a:lnTo>
                    <a:pt x="207187" y="1830793"/>
                  </a:lnTo>
                  <a:lnTo>
                    <a:pt x="229501" y="1781810"/>
                  </a:lnTo>
                  <a:lnTo>
                    <a:pt x="252501" y="1733118"/>
                  </a:lnTo>
                  <a:lnTo>
                    <a:pt x="276199" y="1684807"/>
                  </a:lnTo>
                  <a:lnTo>
                    <a:pt x="300609" y="1636953"/>
                  </a:lnTo>
                  <a:lnTo>
                    <a:pt x="325755" y="1589608"/>
                  </a:lnTo>
                  <a:lnTo>
                    <a:pt x="351624" y="1542859"/>
                  </a:lnTo>
                  <a:lnTo>
                    <a:pt x="378231" y="1496758"/>
                  </a:lnTo>
                  <a:lnTo>
                    <a:pt x="405612" y="1451394"/>
                  </a:lnTo>
                  <a:lnTo>
                    <a:pt x="433743" y="1406829"/>
                  </a:lnTo>
                  <a:lnTo>
                    <a:pt x="462648" y="1363129"/>
                  </a:lnTo>
                  <a:lnTo>
                    <a:pt x="492353" y="1320380"/>
                  </a:lnTo>
                  <a:lnTo>
                    <a:pt x="522846" y="1278636"/>
                  </a:lnTo>
                  <a:lnTo>
                    <a:pt x="554151" y="1237970"/>
                  </a:lnTo>
                  <a:lnTo>
                    <a:pt x="586270" y="1198460"/>
                  </a:lnTo>
                  <a:lnTo>
                    <a:pt x="619213" y="1160183"/>
                  </a:lnTo>
                  <a:lnTo>
                    <a:pt x="653008" y="1123188"/>
                  </a:lnTo>
                  <a:lnTo>
                    <a:pt x="687641" y="1087564"/>
                  </a:lnTo>
                  <a:lnTo>
                    <a:pt x="723150" y="1053363"/>
                  </a:lnTo>
                  <a:lnTo>
                    <a:pt x="759510" y="1020673"/>
                  </a:lnTo>
                  <a:lnTo>
                    <a:pt x="796772" y="989558"/>
                  </a:lnTo>
                  <a:lnTo>
                    <a:pt x="835075" y="959980"/>
                  </a:lnTo>
                  <a:lnTo>
                    <a:pt x="873950" y="932345"/>
                  </a:lnTo>
                  <a:lnTo>
                    <a:pt x="913917" y="906386"/>
                  </a:lnTo>
                  <a:lnTo>
                    <a:pt x="954798" y="882269"/>
                  </a:lnTo>
                  <a:lnTo>
                    <a:pt x="996619" y="860094"/>
                  </a:lnTo>
                  <a:lnTo>
                    <a:pt x="1039380" y="839914"/>
                  </a:lnTo>
                  <a:lnTo>
                    <a:pt x="1083094" y="821804"/>
                  </a:lnTo>
                  <a:lnTo>
                    <a:pt x="1127772" y="805827"/>
                  </a:lnTo>
                  <a:lnTo>
                    <a:pt x="1173429" y="792073"/>
                  </a:lnTo>
                  <a:lnTo>
                    <a:pt x="1220076" y="780580"/>
                  </a:lnTo>
                  <a:lnTo>
                    <a:pt x="1267726" y="771448"/>
                  </a:lnTo>
                  <a:lnTo>
                    <a:pt x="1316367" y="764743"/>
                  </a:lnTo>
                  <a:lnTo>
                    <a:pt x="1366037" y="760526"/>
                  </a:lnTo>
                  <a:lnTo>
                    <a:pt x="1409534" y="758405"/>
                  </a:lnTo>
                  <a:lnTo>
                    <a:pt x="1452981" y="757123"/>
                  </a:lnTo>
                  <a:lnTo>
                    <a:pt x="1496339" y="756666"/>
                  </a:lnTo>
                  <a:lnTo>
                    <a:pt x="1539621" y="756970"/>
                  </a:lnTo>
                  <a:lnTo>
                    <a:pt x="1582826" y="758024"/>
                  </a:lnTo>
                  <a:lnTo>
                    <a:pt x="1625930" y="759764"/>
                  </a:lnTo>
                  <a:lnTo>
                    <a:pt x="1668932" y="762190"/>
                  </a:lnTo>
                  <a:lnTo>
                    <a:pt x="1711833" y="765238"/>
                  </a:lnTo>
                  <a:lnTo>
                    <a:pt x="1754619" y="768883"/>
                  </a:lnTo>
                  <a:lnTo>
                    <a:pt x="1797291" y="773087"/>
                  </a:lnTo>
                  <a:lnTo>
                    <a:pt x="1839823" y="777811"/>
                  </a:lnTo>
                  <a:lnTo>
                    <a:pt x="1882228" y="783031"/>
                  </a:lnTo>
                  <a:lnTo>
                    <a:pt x="1924494" y="788695"/>
                  </a:lnTo>
                  <a:lnTo>
                    <a:pt x="2008581" y="801243"/>
                  </a:lnTo>
                  <a:lnTo>
                    <a:pt x="2092007" y="815162"/>
                  </a:lnTo>
                  <a:lnTo>
                    <a:pt x="2215819" y="838009"/>
                  </a:lnTo>
                  <a:lnTo>
                    <a:pt x="2691561" y="934554"/>
                  </a:lnTo>
                  <a:lnTo>
                    <a:pt x="2767266" y="948613"/>
                  </a:lnTo>
                  <a:lnTo>
                    <a:pt x="2841802" y="961313"/>
                  </a:lnTo>
                  <a:lnTo>
                    <a:pt x="2915107" y="972388"/>
                  </a:lnTo>
                  <a:lnTo>
                    <a:pt x="2987141" y="981532"/>
                  </a:lnTo>
                  <a:lnTo>
                    <a:pt x="3057334" y="988441"/>
                  </a:lnTo>
                  <a:lnTo>
                    <a:pt x="3127133" y="992924"/>
                  </a:lnTo>
                  <a:lnTo>
                    <a:pt x="3194989" y="994600"/>
                  </a:lnTo>
                  <a:lnTo>
                    <a:pt x="3228365" y="994295"/>
                  </a:lnTo>
                  <a:lnTo>
                    <a:pt x="3293948" y="991247"/>
                  </a:lnTo>
                  <a:lnTo>
                    <a:pt x="3357943" y="984707"/>
                  </a:lnTo>
                  <a:lnTo>
                    <a:pt x="3420300" y="974382"/>
                  </a:lnTo>
                  <a:lnTo>
                    <a:pt x="3480968" y="959980"/>
                  </a:lnTo>
                  <a:lnTo>
                    <a:pt x="3539883" y="941222"/>
                  </a:lnTo>
                  <a:lnTo>
                    <a:pt x="3596995" y="917816"/>
                  </a:lnTo>
                  <a:lnTo>
                    <a:pt x="3652253" y="889482"/>
                  </a:lnTo>
                  <a:lnTo>
                    <a:pt x="3705580" y="855916"/>
                  </a:lnTo>
                  <a:lnTo>
                    <a:pt x="3756952" y="816851"/>
                  </a:lnTo>
                  <a:lnTo>
                    <a:pt x="3806291" y="771994"/>
                  </a:lnTo>
                  <a:lnTo>
                    <a:pt x="3853548" y="721067"/>
                  </a:lnTo>
                  <a:lnTo>
                    <a:pt x="3898671" y="663752"/>
                  </a:lnTo>
                  <a:lnTo>
                    <a:pt x="3941610" y="599795"/>
                  </a:lnTo>
                  <a:lnTo>
                    <a:pt x="3962235" y="565238"/>
                  </a:lnTo>
                  <a:lnTo>
                    <a:pt x="3982301" y="528904"/>
                  </a:lnTo>
                  <a:lnTo>
                    <a:pt x="4001782" y="490766"/>
                  </a:lnTo>
                  <a:lnTo>
                    <a:pt x="4020680" y="450773"/>
                  </a:lnTo>
                  <a:lnTo>
                    <a:pt x="4038993" y="408914"/>
                  </a:lnTo>
                  <a:lnTo>
                    <a:pt x="4044289" y="395820"/>
                  </a:lnTo>
                  <a:lnTo>
                    <a:pt x="4044353" y="395681"/>
                  </a:lnTo>
                  <a:lnTo>
                    <a:pt x="4073829" y="319405"/>
                  </a:lnTo>
                  <a:lnTo>
                    <a:pt x="4090327" y="271691"/>
                  </a:lnTo>
                  <a:lnTo>
                    <a:pt x="4106214" y="221957"/>
                  </a:lnTo>
                  <a:lnTo>
                    <a:pt x="4121480" y="170167"/>
                  </a:lnTo>
                  <a:lnTo>
                    <a:pt x="4160418" y="0"/>
                  </a:lnTo>
                  <a:close/>
                </a:path>
              </a:pathLst>
            </a:custGeom>
            <a:solidFill>
              <a:srgbClr val="8B52FF">
                <a:alpha val="6117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90312" y="2291745"/>
              <a:ext cx="281940" cy="375920"/>
            </a:xfrm>
            <a:custGeom>
              <a:avLst/>
              <a:gdLst/>
              <a:ahLst/>
              <a:cxnLst/>
              <a:rect l="l" t="t" r="r" b="b"/>
              <a:pathLst>
                <a:path w="281940" h="375919">
                  <a:moveTo>
                    <a:pt x="104967" y="328105"/>
                  </a:moveTo>
                  <a:lnTo>
                    <a:pt x="0" y="328105"/>
                  </a:lnTo>
                  <a:lnTo>
                    <a:pt x="0" y="302440"/>
                  </a:lnTo>
                  <a:lnTo>
                    <a:pt x="9133" y="301713"/>
                  </a:lnTo>
                  <a:lnTo>
                    <a:pt x="16317" y="300270"/>
                  </a:lnTo>
                  <a:lnTo>
                    <a:pt x="21550" y="298112"/>
                  </a:lnTo>
                  <a:lnTo>
                    <a:pt x="24834" y="295239"/>
                  </a:lnTo>
                  <a:lnTo>
                    <a:pt x="27972" y="290930"/>
                  </a:lnTo>
                  <a:lnTo>
                    <a:pt x="29542" y="283760"/>
                  </a:lnTo>
                  <a:lnTo>
                    <a:pt x="29542" y="107583"/>
                  </a:lnTo>
                  <a:lnTo>
                    <a:pt x="14309" y="96289"/>
                  </a:lnTo>
                  <a:lnTo>
                    <a:pt x="2307" y="96289"/>
                  </a:lnTo>
                  <a:lnTo>
                    <a:pt x="2307" y="72194"/>
                  </a:lnTo>
                  <a:lnTo>
                    <a:pt x="17494" y="68934"/>
                  </a:lnTo>
                  <a:lnTo>
                    <a:pt x="29634" y="63769"/>
                  </a:lnTo>
                  <a:lnTo>
                    <a:pt x="38728" y="56701"/>
                  </a:lnTo>
                  <a:lnTo>
                    <a:pt x="44775" y="47729"/>
                  </a:lnTo>
                  <a:lnTo>
                    <a:pt x="75517" y="47729"/>
                  </a:lnTo>
                  <a:lnTo>
                    <a:pt x="75517" y="283760"/>
                  </a:lnTo>
                  <a:lnTo>
                    <a:pt x="77036" y="290930"/>
                  </a:lnTo>
                  <a:lnTo>
                    <a:pt x="104967" y="302440"/>
                  </a:lnTo>
                  <a:lnTo>
                    <a:pt x="104967" y="328105"/>
                  </a:lnTo>
                  <a:close/>
                </a:path>
                <a:path w="281940" h="375919">
                  <a:moveTo>
                    <a:pt x="187623" y="375557"/>
                  </a:moveTo>
                  <a:lnTo>
                    <a:pt x="168513" y="358570"/>
                  </a:lnTo>
                  <a:lnTo>
                    <a:pt x="176083" y="351317"/>
                  </a:lnTo>
                  <a:lnTo>
                    <a:pt x="182730" y="344330"/>
                  </a:lnTo>
                  <a:lnTo>
                    <a:pt x="205545" y="308631"/>
                  </a:lnTo>
                  <a:lnTo>
                    <a:pt x="218926" y="265852"/>
                  </a:lnTo>
                  <a:lnTo>
                    <a:pt x="224794" y="223270"/>
                  </a:lnTo>
                  <a:lnTo>
                    <a:pt x="224874" y="222398"/>
                  </a:lnTo>
                  <a:lnTo>
                    <a:pt x="225740" y="205688"/>
                  </a:lnTo>
                  <a:lnTo>
                    <a:pt x="226028" y="187871"/>
                  </a:lnTo>
                  <a:lnTo>
                    <a:pt x="222480" y="133558"/>
                  </a:lnTo>
                  <a:lnTo>
                    <a:pt x="211834" y="87034"/>
                  </a:lnTo>
                  <a:lnTo>
                    <a:pt x="194200" y="48537"/>
                  </a:lnTo>
                  <a:lnTo>
                    <a:pt x="194091" y="48300"/>
                  </a:lnTo>
                  <a:lnTo>
                    <a:pt x="169252" y="17356"/>
                  </a:lnTo>
                  <a:lnTo>
                    <a:pt x="187439" y="0"/>
                  </a:lnTo>
                  <a:lnTo>
                    <a:pt x="214056" y="24205"/>
                  </a:lnTo>
                  <a:lnTo>
                    <a:pt x="252230" y="72996"/>
                  </a:lnTo>
                  <a:lnTo>
                    <a:pt x="271704" y="121712"/>
                  </a:lnTo>
                  <a:lnTo>
                    <a:pt x="280751" y="166856"/>
                  </a:lnTo>
                  <a:lnTo>
                    <a:pt x="281882" y="187871"/>
                  </a:lnTo>
                  <a:lnTo>
                    <a:pt x="281582" y="199682"/>
                  </a:lnTo>
                  <a:lnTo>
                    <a:pt x="280682" y="211481"/>
                  </a:lnTo>
                  <a:lnTo>
                    <a:pt x="279293" y="222398"/>
                  </a:lnTo>
                  <a:lnTo>
                    <a:pt x="279182" y="223270"/>
                  </a:lnTo>
                  <a:lnTo>
                    <a:pt x="266799" y="270410"/>
                  </a:lnTo>
                  <a:lnTo>
                    <a:pt x="249870" y="305532"/>
                  </a:lnTo>
                  <a:lnTo>
                    <a:pt x="224944" y="339812"/>
                  </a:lnTo>
                  <a:lnTo>
                    <a:pt x="201587" y="363400"/>
                  </a:lnTo>
                  <a:lnTo>
                    <a:pt x="187623" y="37555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/>
          <p:nvPr/>
        </p:nvSpPr>
        <p:spPr>
          <a:xfrm>
            <a:off x="653292" y="3653821"/>
            <a:ext cx="319405" cy="375920"/>
          </a:xfrm>
          <a:custGeom>
            <a:avLst/>
            <a:gdLst/>
            <a:ahLst/>
            <a:cxnLst/>
            <a:rect l="l" t="t" r="r" b="b"/>
            <a:pathLst>
              <a:path w="319405" h="375920">
                <a:moveTo>
                  <a:pt x="48498" y="170053"/>
                </a:moveTo>
                <a:lnTo>
                  <a:pt x="42651" y="170053"/>
                </a:lnTo>
                <a:lnTo>
                  <a:pt x="35889" y="169280"/>
                </a:lnTo>
                <a:lnTo>
                  <a:pt x="10373" y="142818"/>
                </a:lnTo>
                <a:lnTo>
                  <a:pt x="10301" y="142634"/>
                </a:lnTo>
                <a:lnTo>
                  <a:pt x="10201" y="142380"/>
                </a:lnTo>
                <a:lnTo>
                  <a:pt x="8228" y="132600"/>
                </a:lnTo>
                <a:lnTo>
                  <a:pt x="7944" y="127770"/>
                </a:lnTo>
                <a:lnTo>
                  <a:pt x="7879" y="126663"/>
                </a:lnTo>
                <a:lnTo>
                  <a:pt x="7810" y="125493"/>
                </a:lnTo>
                <a:lnTo>
                  <a:pt x="7684" y="123339"/>
                </a:lnTo>
                <a:lnTo>
                  <a:pt x="7576" y="121308"/>
                </a:lnTo>
                <a:lnTo>
                  <a:pt x="8025" y="114338"/>
                </a:lnTo>
                <a:lnTo>
                  <a:pt x="8131" y="112691"/>
                </a:lnTo>
                <a:lnTo>
                  <a:pt x="8245" y="110933"/>
                </a:lnTo>
                <a:lnTo>
                  <a:pt x="24257" y="73227"/>
                </a:lnTo>
                <a:lnTo>
                  <a:pt x="57290" y="48346"/>
                </a:lnTo>
                <a:lnTo>
                  <a:pt x="88811" y="42374"/>
                </a:lnTo>
                <a:lnTo>
                  <a:pt x="99372" y="43038"/>
                </a:lnTo>
                <a:lnTo>
                  <a:pt x="99621" y="43038"/>
                </a:lnTo>
                <a:lnTo>
                  <a:pt x="109892" y="45029"/>
                </a:lnTo>
                <a:lnTo>
                  <a:pt x="110090" y="45029"/>
                </a:lnTo>
                <a:lnTo>
                  <a:pt x="120696" y="48554"/>
                </a:lnTo>
                <a:lnTo>
                  <a:pt x="130725" y="53360"/>
                </a:lnTo>
                <a:lnTo>
                  <a:pt x="140153" y="59327"/>
                </a:lnTo>
                <a:lnTo>
                  <a:pt x="148588" y="66331"/>
                </a:lnTo>
                <a:lnTo>
                  <a:pt x="155637" y="73948"/>
                </a:lnTo>
                <a:lnTo>
                  <a:pt x="78564" y="73948"/>
                </a:lnTo>
                <a:lnTo>
                  <a:pt x="70890" y="74559"/>
                </a:lnTo>
                <a:lnTo>
                  <a:pt x="40620" y="97182"/>
                </a:lnTo>
                <a:lnTo>
                  <a:pt x="40620" y="108568"/>
                </a:lnTo>
                <a:lnTo>
                  <a:pt x="42651" y="112691"/>
                </a:lnTo>
                <a:lnTo>
                  <a:pt x="46713" y="117061"/>
                </a:lnTo>
                <a:lnTo>
                  <a:pt x="50868" y="121308"/>
                </a:lnTo>
                <a:lnTo>
                  <a:pt x="52960" y="123339"/>
                </a:lnTo>
                <a:lnTo>
                  <a:pt x="54868" y="125493"/>
                </a:lnTo>
                <a:lnTo>
                  <a:pt x="56592" y="127770"/>
                </a:lnTo>
                <a:lnTo>
                  <a:pt x="58315" y="129986"/>
                </a:lnTo>
                <a:lnTo>
                  <a:pt x="59783" y="132600"/>
                </a:lnTo>
                <a:lnTo>
                  <a:pt x="61208" y="135987"/>
                </a:lnTo>
                <a:lnTo>
                  <a:pt x="62623" y="139249"/>
                </a:lnTo>
                <a:lnTo>
                  <a:pt x="63244" y="142380"/>
                </a:lnTo>
                <a:lnTo>
                  <a:pt x="63331" y="153158"/>
                </a:lnTo>
                <a:lnTo>
                  <a:pt x="61353" y="158605"/>
                </a:lnTo>
                <a:lnTo>
                  <a:pt x="53391" y="167776"/>
                </a:lnTo>
                <a:lnTo>
                  <a:pt x="48498" y="170053"/>
                </a:lnTo>
                <a:close/>
              </a:path>
              <a:path w="319405" h="375920">
                <a:moveTo>
                  <a:pt x="154358" y="328105"/>
                </a:moveTo>
                <a:lnTo>
                  <a:pt x="0" y="328105"/>
                </a:lnTo>
                <a:lnTo>
                  <a:pt x="0" y="302532"/>
                </a:lnTo>
                <a:lnTo>
                  <a:pt x="18065" y="284778"/>
                </a:lnTo>
                <a:lnTo>
                  <a:pt x="34227" y="268443"/>
                </a:lnTo>
                <a:lnTo>
                  <a:pt x="60838" y="240031"/>
                </a:lnTo>
                <a:lnTo>
                  <a:pt x="90300" y="204182"/>
                </a:lnTo>
                <a:lnTo>
                  <a:pt x="114603" y="164779"/>
                </a:lnTo>
                <a:lnTo>
                  <a:pt x="123708" y="118971"/>
                </a:lnTo>
                <a:lnTo>
                  <a:pt x="122600" y="111776"/>
                </a:lnTo>
                <a:lnTo>
                  <a:pt x="95274" y="76102"/>
                </a:lnTo>
                <a:lnTo>
                  <a:pt x="87426" y="73948"/>
                </a:lnTo>
                <a:lnTo>
                  <a:pt x="155637" y="73948"/>
                </a:lnTo>
                <a:lnTo>
                  <a:pt x="173734" y="114338"/>
                </a:lnTo>
                <a:lnTo>
                  <a:pt x="174480" y="125493"/>
                </a:lnTo>
                <a:lnTo>
                  <a:pt x="174383" y="127770"/>
                </a:lnTo>
                <a:lnTo>
                  <a:pt x="174281" y="129986"/>
                </a:lnTo>
                <a:lnTo>
                  <a:pt x="174161" y="132600"/>
                </a:lnTo>
                <a:lnTo>
                  <a:pt x="174086" y="134233"/>
                </a:lnTo>
                <a:lnTo>
                  <a:pt x="160752" y="173469"/>
                </a:lnTo>
                <a:lnTo>
                  <a:pt x="133021" y="208377"/>
                </a:lnTo>
                <a:lnTo>
                  <a:pt x="70778" y="270466"/>
                </a:lnTo>
                <a:lnTo>
                  <a:pt x="65947" y="275451"/>
                </a:lnTo>
                <a:lnTo>
                  <a:pt x="61577" y="280191"/>
                </a:lnTo>
                <a:lnTo>
                  <a:pt x="57269" y="284930"/>
                </a:lnTo>
                <a:lnTo>
                  <a:pt x="56249" y="285649"/>
                </a:lnTo>
                <a:lnTo>
                  <a:pt x="53659" y="285649"/>
                </a:lnTo>
                <a:lnTo>
                  <a:pt x="54653" y="286776"/>
                </a:lnTo>
                <a:lnTo>
                  <a:pt x="167075" y="286776"/>
                </a:lnTo>
                <a:lnTo>
                  <a:pt x="154358" y="328105"/>
                </a:lnTo>
                <a:close/>
              </a:path>
              <a:path w="319405" h="375920">
                <a:moveTo>
                  <a:pt x="167075" y="286776"/>
                </a:moveTo>
                <a:lnTo>
                  <a:pt x="54653" y="286776"/>
                </a:lnTo>
                <a:lnTo>
                  <a:pt x="56249" y="285649"/>
                </a:lnTo>
                <a:lnTo>
                  <a:pt x="117523" y="283699"/>
                </a:lnTo>
                <a:lnTo>
                  <a:pt x="127966" y="281974"/>
                </a:lnTo>
                <a:lnTo>
                  <a:pt x="137141" y="276798"/>
                </a:lnTo>
                <a:lnTo>
                  <a:pt x="145046" y="268172"/>
                </a:lnTo>
                <a:lnTo>
                  <a:pt x="151681" y="256095"/>
                </a:lnTo>
                <a:lnTo>
                  <a:pt x="176515" y="256095"/>
                </a:lnTo>
                <a:lnTo>
                  <a:pt x="167075" y="286776"/>
                </a:lnTo>
                <a:close/>
              </a:path>
              <a:path w="319405" h="375920">
                <a:moveTo>
                  <a:pt x="54653" y="286776"/>
                </a:moveTo>
                <a:lnTo>
                  <a:pt x="53659" y="285649"/>
                </a:lnTo>
                <a:lnTo>
                  <a:pt x="56249" y="285649"/>
                </a:lnTo>
                <a:lnTo>
                  <a:pt x="54653" y="286776"/>
                </a:lnTo>
                <a:close/>
              </a:path>
              <a:path w="319405" h="375920">
                <a:moveTo>
                  <a:pt x="224644" y="375557"/>
                </a:moveTo>
                <a:lnTo>
                  <a:pt x="205533" y="358570"/>
                </a:lnTo>
                <a:lnTo>
                  <a:pt x="213104" y="351317"/>
                </a:lnTo>
                <a:lnTo>
                  <a:pt x="219751" y="344330"/>
                </a:lnTo>
                <a:lnTo>
                  <a:pt x="242565" y="308631"/>
                </a:lnTo>
                <a:lnTo>
                  <a:pt x="255946" y="265852"/>
                </a:lnTo>
                <a:lnTo>
                  <a:pt x="261814" y="223269"/>
                </a:lnTo>
                <a:lnTo>
                  <a:pt x="261895" y="222398"/>
                </a:lnTo>
                <a:lnTo>
                  <a:pt x="262760" y="205688"/>
                </a:lnTo>
                <a:lnTo>
                  <a:pt x="263049" y="187871"/>
                </a:lnTo>
                <a:lnTo>
                  <a:pt x="259500" y="133558"/>
                </a:lnTo>
                <a:lnTo>
                  <a:pt x="248855" y="87034"/>
                </a:lnTo>
                <a:lnTo>
                  <a:pt x="231220" y="48537"/>
                </a:lnTo>
                <a:lnTo>
                  <a:pt x="231112" y="48300"/>
                </a:lnTo>
                <a:lnTo>
                  <a:pt x="206272" y="17356"/>
                </a:lnTo>
                <a:lnTo>
                  <a:pt x="224459" y="0"/>
                </a:lnTo>
                <a:lnTo>
                  <a:pt x="272673" y="48537"/>
                </a:lnTo>
                <a:lnTo>
                  <a:pt x="300808" y="97582"/>
                </a:lnTo>
                <a:lnTo>
                  <a:pt x="314379" y="144803"/>
                </a:lnTo>
                <a:lnTo>
                  <a:pt x="318902" y="187871"/>
                </a:lnTo>
                <a:lnTo>
                  <a:pt x="318602" y="199682"/>
                </a:lnTo>
                <a:lnTo>
                  <a:pt x="311390" y="246823"/>
                </a:lnTo>
                <a:lnTo>
                  <a:pt x="293359" y="293935"/>
                </a:lnTo>
                <a:lnTo>
                  <a:pt x="271358" y="328382"/>
                </a:lnTo>
                <a:lnTo>
                  <a:pt x="238607" y="363400"/>
                </a:lnTo>
                <a:lnTo>
                  <a:pt x="224644" y="37555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55600" y="5463571"/>
            <a:ext cx="317500" cy="375920"/>
          </a:xfrm>
          <a:custGeom>
            <a:avLst/>
            <a:gdLst/>
            <a:ahLst/>
            <a:cxnLst/>
            <a:rect l="l" t="t" r="r" b="b"/>
            <a:pathLst>
              <a:path w="317500" h="375920">
                <a:moveTo>
                  <a:pt x="37451" y="131094"/>
                </a:moveTo>
                <a:lnTo>
                  <a:pt x="24403" y="131094"/>
                </a:lnTo>
                <a:lnTo>
                  <a:pt x="18956" y="128724"/>
                </a:lnTo>
                <a:lnTo>
                  <a:pt x="14955" y="123985"/>
                </a:lnTo>
                <a:lnTo>
                  <a:pt x="11016" y="119246"/>
                </a:lnTo>
                <a:lnTo>
                  <a:pt x="9047" y="113707"/>
                </a:lnTo>
                <a:lnTo>
                  <a:pt x="9047" y="107367"/>
                </a:lnTo>
                <a:lnTo>
                  <a:pt x="25699" y="68691"/>
                </a:lnTo>
                <a:lnTo>
                  <a:pt x="65893" y="44682"/>
                </a:lnTo>
                <a:lnTo>
                  <a:pt x="84565" y="42374"/>
                </a:lnTo>
                <a:lnTo>
                  <a:pt x="94044" y="42951"/>
                </a:lnTo>
                <a:lnTo>
                  <a:pt x="94365" y="42951"/>
                </a:lnTo>
                <a:lnTo>
                  <a:pt x="103547" y="44682"/>
                </a:lnTo>
                <a:lnTo>
                  <a:pt x="103804" y="44682"/>
                </a:lnTo>
                <a:lnTo>
                  <a:pt x="113490" y="47827"/>
                </a:lnTo>
                <a:lnTo>
                  <a:pt x="145046" y="70364"/>
                </a:lnTo>
                <a:lnTo>
                  <a:pt x="147660" y="73948"/>
                </a:lnTo>
                <a:lnTo>
                  <a:pt x="67516" y="73948"/>
                </a:lnTo>
                <a:lnTo>
                  <a:pt x="59977" y="75640"/>
                </a:lnTo>
                <a:lnTo>
                  <a:pt x="55115" y="79025"/>
                </a:lnTo>
                <a:lnTo>
                  <a:pt x="50252" y="82349"/>
                </a:lnTo>
                <a:lnTo>
                  <a:pt x="47821" y="85118"/>
                </a:lnTo>
                <a:lnTo>
                  <a:pt x="47821" y="88627"/>
                </a:lnTo>
                <a:lnTo>
                  <a:pt x="48437" y="91119"/>
                </a:lnTo>
                <a:lnTo>
                  <a:pt x="49668" y="94812"/>
                </a:lnTo>
                <a:lnTo>
                  <a:pt x="50960" y="98443"/>
                </a:lnTo>
                <a:lnTo>
                  <a:pt x="51606" y="102751"/>
                </a:lnTo>
                <a:lnTo>
                  <a:pt x="51606" y="114384"/>
                </a:lnTo>
                <a:lnTo>
                  <a:pt x="49760" y="119954"/>
                </a:lnTo>
                <a:lnTo>
                  <a:pt x="45783" y="124787"/>
                </a:lnTo>
                <a:lnTo>
                  <a:pt x="42374" y="128878"/>
                </a:lnTo>
                <a:lnTo>
                  <a:pt x="37451" y="131094"/>
                </a:lnTo>
                <a:close/>
              </a:path>
              <a:path w="317500" h="375920">
                <a:moveTo>
                  <a:pt x="153275" y="301793"/>
                </a:moveTo>
                <a:lnTo>
                  <a:pt x="76994" y="301793"/>
                </a:lnTo>
                <a:lnTo>
                  <a:pt x="86451" y="300974"/>
                </a:lnTo>
                <a:lnTo>
                  <a:pt x="95158" y="298516"/>
                </a:lnTo>
                <a:lnTo>
                  <a:pt x="123131" y="260244"/>
                </a:lnTo>
                <a:lnTo>
                  <a:pt x="123978" y="246740"/>
                </a:lnTo>
                <a:lnTo>
                  <a:pt x="123403" y="237354"/>
                </a:lnTo>
                <a:lnTo>
                  <a:pt x="123343" y="236385"/>
                </a:lnTo>
                <a:lnTo>
                  <a:pt x="123241" y="234708"/>
                </a:lnTo>
                <a:lnTo>
                  <a:pt x="123161" y="233415"/>
                </a:lnTo>
                <a:lnTo>
                  <a:pt x="123097" y="232357"/>
                </a:lnTo>
                <a:lnTo>
                  <a:pt x="120431" y="220598"/>
                </a:lnTo>
                <a:lnTo>
                  <a:pt x="88078" y="195799"/>
                </a:lnTo>
                <a:lnTo>
                  <a:pt x="80687" y="194979"/>
                </a:lnTo>
                <a:lnTo>
                  <a:pt x="50222" y="194979"/>
                </a:lnTo>
                <a:lnTo>
                  <a:pt x="50222" y="163406"/>
                </a:lnTo>
                <a:lnTo>
                  <a:pt x="73302" y="163406"/>
                </a:lnTo>
                <a:lnTo>
                  <a:pt x="80502" y="161806"/>
                </a:lnTo>
                <a:lnTo>
                  <a:pt x="112162" y="137943"/>
                </a:lnTo>
                <a:lnTo>
                  <a:pt x="116784" y="117153"/>
                </a:lnTo>
                <a:lnTo>
                  <a:pt x="116173" y="108268"/>
                </a:lnTo>
                <a:lnTo>
                  <a:pt x="86867" y="74721"/>
                </a:lnTo>
                <a:lnTo>
                  <a:pt x="77733" y="73948"/>
                </a:lnTo>
                <a:lnTo>
                  <a:pt x="147660" y="73948"/>
                </a:lnTo>
                <a:lnTo>
                  <a:pt x="161274" y="113707"/>
                </a:lnTo>
                <a:lnTo>
                  <a:pt x="161236" y="114384"/>
                </a:lnTo>
                <a:lnTo>
                  <a:pt x="160432" y="123985"/>
                </a:lnTo>
                <a:lnTo>
                  <a:pt x="160353" y="124920"/>
                </a:lnTo>
                <a:lnTo>
                  <a:pt x="138370" y="163192"/>
                </a:lnTo>
                <a:lnTo>
                  <a:pt x="122025" y="172199"/>
                </a:lnTo>
                <a:lnTo>
                  <a:pt x="114926" y="172199"/>
                </a:lnTo>
                <a:lnTo>
                  <a:pt x="106167" y="173561"/>
                </a:lnTo>
                <a:lnTo>
                  <a:pt x="106814" y="175777"/>
                </a:lnTo>
                <a:lnTo>
                  <a:pt x="132995" y="175777"/>
                </a:lnTo>
                <a:lnTo>
                  <a:pt x="139957" y="179469"/>
                </a:lnTo>
                <a:lnTo>
                  <a:pt x="169291" y="216813"/>
                </a:lnTo>
                <a:lnTo>
                  <a:pt x="174477" y="246740"/>
                </a:lnTo>
                <a:lnTo>
                  <a:pt x="173803" y="257001"/>
                </a:lnTo>
                <a:lnTo>
                  <a:pt x="171761" y="267104"/>
                </a:lnTo>
                <a:lnTo>
                  <a:pt x="168356" y="277173"/>
                </a:lnTo>
                <a:lnTo>
                  <a:pt x="163590" y="287207"/>
                </a:lnTo>
                <a:lnTo>
                  <a:pt x="157551" y="296716"/>
                </a:lnTo>
                <a:lnTo>
                  <a:pt x="153275" y="301793"/>
                </a:lnTo>
                <a:close/>
              </a:path>
              <a:path w="317500" h="375920">
                <a:moveTo>
                  <a:pt x="106814" y="175777"/>
                </a:moveTo>
                <a:lnTo>
                  <a:pt x="106167" y="173561"/>
                </a:lnTo>
                <a:lnTo>
                  <a:pt x="114926" y="172199"/>
                </a:lnTo>
                <a:lnTo>
                  <a:pt x="121069" y="172581"/>
                </a:lnTo>
                <a:lnTo>
                  <a:pt x="118610" y="173561"/>
                </a:lnTo>
                <a:lnTo>
                  <a:pt x="106814" y="175777"/>
                </a:lnTo>
                <a:close/>
              </a:path>
              <a:path w="317500" h="375920">
                <a:moveTo>
                  <a:pt x="121069" y="172581"/>
                </a:moveTo>
                <a:lnTo>
                  <a:pt x="114926" y="172199"/>
                </a:lnTo>
                <a:lnTo>
                  <a:pt x="122025" y="172199"/>
                </a:lnTo>
                <a:lnTo>
                  <a:pt x="121069" y="172581"/>
                </a:lnTo>
                <a:close/>
              </a:path>
              <a:path w="317500" h="375920">
                <a:moveTo>
                  <a:pt x="132995" y="175777"/>
                </a:moveTo>
                <a:lnTo>
                  <a:pt x="106814" y="175777"/>
                </a:lnTo>
                <a:lnTo>
                  <a:pt x="118610" y="173561"/>
                </a:lnTo>
                <a:lnTo>
                  <a:pt x="121069" y="172581"/>
                </a:lnTo>
                <a:lnTo>
                  <a:pt x="123477" y="172730"/>
                </a:lnTo>
                <a:lnTo>
                  <a:pt x="131821" y="175153"/>
                </a:lnTo>
                <a:lnTo>
                  <a:pt x="132995" y="175777"/>
                </a:lnTo>
                <a:close/>
              </a:path>
              <a:path w="317500" h="375920">
                <a:moveTo>
                  <a:pt x="81518" y="333367"/>
                </a:moveTo>
                <a:lnTo>
                  <a:pt x="38774" y="323488"/>
                </a:lnTo>
                <a:lnTo>
                  <a:pt x="10062" y="297823"/>
                </a:lnTo>
                <a:lnTo>
                  <a:pt x="120" y="267327"/>
                </a:lnTo>
                <a:lnTo>
                  <a:pt x="0" y="265789"/>
                </a:lnTo>
                <a:lnTo>
                  <a:pt x="18617" y="231446"/>
                </a:lnTo>
                <a:lnTo>
                  <a:pt x="31604" y="231446"/>
                </a:lnTo>
                <a:lnTo>
                  <a:pt x="36558" y="233415"/>
                </a:lnTo>
                <a:lnTo>
                  <a:pt x="41174" y="237354"/>
                </a:lnTo>
                <a:lnTo>
                  <a:pt x="45779" y="241231"/>
                </a:lnTo>
                <a:lnTo>
                  <a:pt x="48191" y="246740"/>
                </a:lnTo>
                <a:lnTo>
                  <a:pt x="48191" y="259234"/>
                </a:lnTo>
                <a:lnTo>
                  <a:pt x="46335" y="267104"/>
                </a:lnTo>
                <a:lnTo>
                  <a:pt x="46283" y="267327"/>
                </a:lnTo>
                <a:lnTo>
                  <a:pt x="41310" y="281154"/>
                </a:lnTo>
                <a:lnTo>
                  <a:pt x="41236" y="281360"/>
                </a:lnTo>
                <a:lnTo>
                  <a:pt x="40620" y="283975"/>
                </a:lnTo>
                <a:lnTo>
                  <a:pt x="40620" y="289699"/>
                </a:lnTo>
                <a:lnTo>
                  <a:pt x="44190" y="293331"/>
                </a:lnTo>
                <a:lnTo>
                  <a:pt x="76994" y="301793"/>
                </a:lnTo>
                <a:lnTo>
                  <a:pt x="153275" y="301793"/>
                </a:lnTo>
                <a:lnTo>
                  <a:pt x="150135" y="305509"/>
                </a:lnTo>
                <a:lnTo>
                  <a:pt x="108475" y="330112"/>
                </a:lnTo>
                <a:lnTo>
                  <a:pt x="95481" y="332553"/>
                </a:lnTo>
                <a:lnTo>
                  <a:pt x="81518" y="333367"/>
                </a:lnTo>
                <a:close/>
              </a:path>
              <a:path w="317500" h="375920">
                <a:moveTo>
                  <a:pt x="222797" y="375557"/>
                </a:moveTo>
                <a:lnTo>
                  <a:pt x="203687" y="358570"/>
                </a:lnTo>
                <a:lnTo>
                  <a:pt x="211257" y="351317"/>
                </a:lnTo>
                <a:lnTo>
                  <a:pt x="217904" y="344330"/>
                </a:lnTo>
                <a:lnTo>
                  <a:pt x="240719" y="308631"/>
                </a:lnTo>
                <a:lnTo>
                  <a:pt x="254099" y="265852"/>
                </a:lnTo>
                <a:lnTo>
                  <a:pt x="259968" y="223269"/>
                </a:lnTo>
                <a:lnTo>
                  <a:pt x="260048" y="222398"/>
                </a:lnTo>
                <a:lnTo>
                  <a:pt x="260914" y="205688"/>
                </a:lnTo>
                <a:lnTo>
                  <a:pt x="261202" y="187871"/>
                </a:lnTo>
                <a:lnTo>
                  <a:pt x="257654" y="133558"/>
                </a:lnTo>
                <a:lnTo>
                  <a:pt x="247008" y="87034"/>
                </a:lnTo>
                <a:lnTo>
                  <a:pt x="229374" y="48537"/>
                </a:lnTo>
                <a:lnTo>
                  <a:pt x="229265" y="48300"/>
                </a:lnTo>
                <a:lnTo>
                  <a:pt x="204425" y="17355"/>
                </a:lnTo>
                <a:lnTo>
                  <a:pt x="222612" y="0"/>
                </a:lnTo>
                <a:lnTo>
                  <a:pt x="249229" y="24205"/>
                </a:lnTo>
                <a:lnTo>
                  <a:pt x="287404" y="72996"/>
                </a:lnTo>
                <a:lnTo>
                  <a:pt x="306877" y="121712"/>
                </a:lnTo>
                <a:lnTo>
                  <a:pt x="315925" y="166856"/>
                </a:lnTo>
                <a:lnTo>
                  <a:pt x="317056" y="187871"/>
                </a:lnTo>
                <a:lnTo>
                  <a:pt x="316756" y="199682"/>
                </a:lnTo>
                <a:lnTo>
                  <a:pt x="309543" y="246823"/>
                </a:lnTo>
                <a:lnTo>
                  <a:pt x="291512" y="293935"/>
                </a:lnTo>
                <a:lnTo>
                  <a:pt x="269511" y="328381"/>
                </a:lnTo>
                <a:lnTo>
                  <a:pt x="236760" y="363399"/>
                </a:lnTo>
                <a:lnTo>
                  <a:pt x="222797" y="37555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48029" y="6377971"/>
            <a:ext cx="325120" cy="375920"/>
          </a:xfrm>
          <a:custGeom>
            <a:avLst/>
            <a:gdLst/>
            <a:ahLst/>
            <a:cxnLst/>
            <a:rect l="l" t="t" r="r" b="b"/>
            <a:pathLst>
              <a:path w="325119" h="375920">
                <a:moveTo>
                  <a:pt x="186578" y="251387"/>
                </a:moveTo>
                <a:lnTo>
                  <a:pt x="0" y="251387"/>
                </a:lnTo>
                <a:lnTo>
                  <a:pt x="0" y="233754"/>
                </a:lnTo>
                <a:lnTo>
                  <a:pt x="115399" y="47729"/>
                </a:lnTo>
                <a:lnTo>
                  <a:pt x="148727" y="47729"/>
                </a:lnTo>
                <a:lnTo>
                  <a:pt x="148727" y="103213"/>
                </a:lnTo>
                <a:lnTo>
                  <a:pt x="108014" y="103213"/>
                </a:lnTo>
                <a:lnTo>
                  <a:pt x="107688" y="110548"/>
                </a:lnTo>
                <a:lnTo>
                  <a:pt x="45883" y="219721"/>
                </a:lnTo>
                <a:lnTo>
                  <a:pt x="186578" y="219721"/>
                </a:lnTo>
                <a:lnTo>
                  <a:pt x="186578" y="251387"/>
                </a:lnTo>
                <a:close/>
              </a:path>
              <a:path w="325119" h="375920">
                <a:moveTo>
                  <a:pt x="107688" y="110548"/>
                </a:moveTo>
                <a:lnTo>
                  <a:pt x="107924" y="105244"/>
                </a:lnTo>
                <a:lnTo>
                  <a:pt x="108014" y="103213"/>
                </a:lnTo>
                <a:lnTo>
                  <a:pt x="110691" y="105244"/>
                </a:lnTo>
                <a:lnTo>
                  <a:pt x="107688" y="110548"/>
                </a:lnTo>
                <a:close/>
              </a:path>
              <a:path w="325119" h="375920">
                <a:moveTo>
                  <a:pt x="148727" y="219721"/>
                </a:moveTo>
                <a:lnTo>
                  <a:pt x="102844" y="219721"/>
                </a:lnTo>
                <a:lnTo>
                  <a:pt x="107688" y="110548"/>
                </a:lnTo>
                <a:lnTo>
                  <a:pt x="110691" y="105244"/>
                </a:lnTo>
                <a:lnTo>
                  <a:pt x="108014" y="103213"/>
                </a:lnTo>
                <a:lnTo>
                  <a:pt x="148727" y="103213"/>
                </a:lnTo>
                <a:lnTo>
                  <a:pt x="148727" y="219721"/>
                </a:lnTo>
                <a:close/>
              </a:path>
              <a:path w="325119" h="375920">
                <a:moveTo>
                  <a:pt x="179008" y="328104"/>
                </a:moveTo>
                <a:lnTo>
                  <a:pt x="72194" y="328104"/>
                </a:lnTo>
                <a:lnTo>
                  <a:pt x="72194" y="302439"/>
                </a:lnTo>
                <a:lnTo>
                  <a:pt x="82002" y="301690"/>
                </a:lnTo>
                <a:lnTo>
                  <a:pt x="81821" y="301690"/>
                </a:lnTo>
                <a:lnTo>
                  <a:pt x="89658" y="300178"/>
                </a:lnTo>
                <a:lnTo>
                  <a:pt x="89413" y="300178"/>
                </a:lnTo>
                <a:lnTo>
                  <a:pt x="94918" y="297997"/>
                </a:lnTo>
                <a:lnTo>
                  <a:pt x="94764" y="297997"/>
                </a:lnTo>
                <a:lnTo>
                  <a:pt x="98111" y="295146"/>
                </a:lnTo>
                <a:lnTo>
                  <a:pt x="101250" y="290838"/>
                </a:lnTo>
                <a:lnTo>
                  <a:pt x="102844" y="283453"/>
                </a:lnTo>
                <a:lnTo>
                  <a:pt x="102844" y="251387"/>
                </a:lnTo>
                <a:lnTo>
                  <a:pt x="148727" y="251387"/>
                </a:lnTo>
                <a:lnTo>
                  <a:pt x="148727" y="283453"/>
                </a:lnTo>
                <a:lnTo>
                  <a:pt x="150266" y="290838"/>
                </a:lnTo>
                <a:lnTo>
                  <a:pt x="177969" y="302439"/>
                </a:lnTo>
                <a:lnTo>
                  <a:pt x="179008" y="302439"/>
                </a:lnTo>
                <a:lnTo>
                  <a:pt x="179008" y="328104"/>
                </a:lnTo>
                <a:close/>
              </a:path>
              <a:path w="325119" h="375920">
                <a:moveTo>
                  <a:pt x="230736" y="375557"/>
                </a:moveTo>
                <a:lnTo>
                  <a:pt x="211626" y="358570"/>
                </a:lnTo>
                <a:lnTo>
                  <a:pt x="219196" y="351317"/>
                </a:lnTo>
                <a:lnTo>
                  <a:pt x="225844" y="344330"/>
                </a:lnTo>
                <a:lnTo>
                  <a:pt x="248658" y="308631"/>
                </a:lnTo>
                <a:lnTo>
                  <a:pt x="262039" y="265852"/>
                </a:lnTo>
                <a:lnTo>
                  <a:pt x="267907" y="223269"/>
                </a:lnTo>
                <a:lnTo>
                  <a:pt x="267988" y="222398"/>
                </a:lnTo>
                <a:lnTo>
                  <a:pt x="268853" y="205688"/>
                </a:lnTo>
                <a:lnTo>
                  <a:pt x="269142" y="187871"/>
                </a:lnTo>
                <a:lnTo>
                  <a:pt x="265593" y="133558"/>
                </a:lnTo>
                <a:lnTo>
                  <a:pt x="254947" y="87034"/>
                </a:lnTo>
                <a:lnTo>
                  <a:pt x="237313" y="48537"/>
                </a:lnTo>
                <a:lnTo>
                  <a:pt x="237205" y="48300"/>
                </a:lnTo>
                <a:lnTo>
                  <a:pt x="212365" y="17355"/>
                </a:lnTo>
                <a:lnTo>
                  <a:pt x="230552" y="0"/>
                </a:lnTo>
                <a:lnTo>
                  <a:pt x="257169" y="24205"/>
                </a:lnTo>
                <a:lnTo>
                  <a:pt x="295343" y="72996"/>
                </a:lnTo>
                <a:lnTo>
                  <a:pt x="314817" y="121712"/>
                </a:lnTo>
                <a:lnTo>
                  <a:pt x="323864" y="166856"/>
                </a:lnTo>
                <a:lnTo>
                  <a:pt x="324995" y="187871"/>
                </a:lnTo>
                <a:lnTo>
                  <a:pt x="324695" y="199682"/>
                </a:lnTo>
                <a:lnTo>
                  <a:pt x="317483" y="246823"/>
                </a:lnTo>
                <a:lnTo>
                  <a:pt x="299451" y="293935"/>
                </a:lnTo>
                <a:lnTo>
                  <a:pt x="277450" y="328381"/>
                </a:lnTo>
                <a:lnTo>
                  <a:pt x="244700" y="363399"/>
                </a:lnTo>
                <a:lnTo>
                  <a:pt x="230736" y="37555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59754" y="7740046"/>
            <a:ext cx="313055" cy="375920"/>
          </a:xfrm>
          <a:custGeom>
            <a:avLst/>
            <a:gdLst/>
            <a:ahLst/>
            <a:cxnLst/>
            <a:rect l="l" t="t" r="r" b="b"/>
            <a:pathLst>
              <a:path w="313055" h="375920">
                <a:moveTo>
                  <a:pt x="46159" y="198764"/>
                </a:moveTo>
                <a:lnTo>
                  <a:pt x="17725" y="198764"/>
                </a:lnTo>
                <a:lnTo>
                  <a:pt x="17725" y="47729"/>
                </a:lnTo>
                <a:lnTo>
                  <a:pt x="111245" y="47729"/>
                </a:lnTo>
                <a:lnTo>
                  <a:pt x="117646" y="47205"/>
                </a:lnTo>
                <a:lnTo>
                  <a:pt x="121585" y="46160"/>
                </a:lnTo>
                <a:lnTo>
                  <a:pt x="125585" y="45051"/>
                </a:lnTo>
                <a:lnTo>
                  <a:pt x="129740" y="41666"/>
                </a:lnTo>
                <a:lnTo>
                  <a:pt x="134048" y="36004"/>
                </a:lnTo>
                <a:lnTo>
                  <a:pt x="159805" y="36004"/>
                </a:lnTo>
                <a:lnTo>
                  <a:pt x="137464" y="90288"/>
                </a:lnTo>
                <a:lnTo>
                  <a:pt x="49298" y="90288"/>
                </a:lnTo>
                <a:lnTo>
                  <a:pt x="42456" y="163513"/>
                </a:lnTo>
                <a:lnTo>
                  <a:pt x="41451" y="165160"/>
                </a:lnTo>
                <a:lnTo>
                  <a:pt x="42190" y="166360"/>
                </a:lnTo>
                <a:lnTo>
                  <a:pt x="147024" y="166360"/>
                </a:lnTo>
                <a:lnTo>
                  <a:pt x="149027" y="168345"/>
                </a:lnTo>
                <a:lnTo>
                  <a:pt x="150940" y="170791"/>
                </a:lnTo>
                <a:lnTo>
                  <a:pt x="74440" y="170791"/>
                </a:lnTo>
                <a:lnTo>
                  <a:pt x="67116" y="172730"/>
                </a:lnTo>
                <a:lnTo>
                  <a:pt x="59915" y="176607"/>
                </a:lnTo>
                <a:lnTo>
                  <a:pt x="55005" y="180139"/>
                </a:lnTo>
                <a:lnTo>
                  <a:pt x="51076" y="185009"/>
                </a:lnTo>
                <a:lnTo>
                  <a:pt x="48127" y="191217"/>
                </a:lnTo>
                <a:lnTo>
                  <a:pt x="46159" y="198764"/>
                </a:lnTo>
                <a:close/>
              </a:path>
              <a:path w="313055" h="375920">
                <a:moveTo>
                  <a:pt x="147024" y="166360"/>
                </a:moveTo>
                <a:lnTo>
                  <a:pt x="42190" y="166360"/>
                </a:lnTo>
                <a:lnTo>
                  <a:pt x="42456" y="163513"/>
                </a:lnTo>
                <a:lnTo>
                  <a:pt x="72886" y="140533"/>
                </a:lnTo>
                <a:lnTo>
                  <a:pt x="87611" y="139218"/>
                </a:lnTo>
                <a:lnTo>
                  <a:pt x="99122" y="140060"/>
                </a:lnTo>
                <a:lnTo>
                  <a:pt x="140585" y="159978"/>
                </a:lnTo>
                <a:lnTo>
                  <a:pt x="147024" y="166360"/>
                </a:lnTo>
                <a:close/>
              </a:path>
              <a:path w="313055" h="375920">
                <a:moveTo>
                  <a:pt x="42190" y="166360"/>
                </a:moveTo>
                <a:lnTo>
                  <a:pt x="41451" y="165160"/>
                </a:lnTo>
                <a:lnTo>
                  <a:pt x="42456" y="163513"/>
                </a:lnTo>
                <a:lnTo>
                  <a:pt x="42302" y="165160"/>
                </a:lnTo>
                <a:lnTo>
                  <a:pt x="42190" y="166360"/>
                </a:lnTo>
                <a:close/>
              </a:path>
              <a:path w="313055" h="375920">
                <a:moveTo>
                  <a:pt x="148760" y="301793"/>
                </a:moveTo>
                <a:lnTo>
                  <a:pt x="75517" y="301793"/>
                </a:lnTo>
                <a:lnTo>
                  <a:pt x="86413" y="300716"/>
                </a:lnTo>
                <a:lnTo>
                  <a:pt x="85936" y="300716"/>
                </a:lnTo>
                <a:lnTo>
                  <a:pt x="116351" y="276423"/>
                </a:lnTo>
                <a:lnTo>
                  <a:pt x="123756" y="239477"/>
                </a:lnTo>
                <a:lnTo>
                  <a:pt x="123706" y="227291"/>
                </a:lnTo>
                <a:lnTo>
                  <a:pt x="111984" y="184670"/>
                </a:lnTo>
                <a:lnTo>
                  <a:pt x="100351" y="175407"/>
                </a:lnTo>
                <a:lnTo>
                  <a:pt x="94258" y="172330"/>
                </a:lnTo>
                <a:lnTo>
                  <a:pt x="88103" y="170791"/>
                </a:lnTo>
                <a:lnTo>
                  <a:pt x="150940" y="170791"/>
                </a:lnTo>
                <a:lnTo>
                  <a:pt x="171553" y="211112"/>
                </a:lnTo>
                <a:lnTo>
                  <a:pt x="173665" y="222502"/>
                </a:lnTo>
                <a:lnTo>
                  <a:pt x="173751" y="222969"/>
                </a:lnTo>
                <a:lnTo>
                  <a:pt x="174395" y="233661"/>
                </a:lnTo>
                <a:lnTo>
                  <a:pt x="174484" y="235138"/>
                </a:lnTo>
                <a:lnTo>
                  <a:pt x="173648" y="248669"/>
                </a:lnTo>
                <a:lnTo>
                  <a:pt x="171138" y="261565"/>
                </a:lnTo>
                <a:lnTo>
                  <a:pt x="166954" y="273826"/>
                </a:lnTo>
                <a:lnTo>
                  <a:pt x="161175" y="285299"/>
                </a:lnTo>
                <a:lnTo>
                  <a:pt x="161098" y="285452"/>
                </a:lnTo>
                <a:lnTo>
                  <a:pt x="153833" y="296104"/>
                </a:lnTo>
                <a:lnTo>
                  <a:pt x="148760" y="301793"/>
                </a:lnTo>
                <a:close/>
              </a:path>
              <a:path w="313055" h="375920">
                <a:moveTo>
                  <a:pt x="76994" y="333367"/>
                </a:moveTo>
                <a:lnTo>
                  <a:pt x="38220" y="324688"/>
                </a:lnTo>
                <a:lnTo>
                  <a:pt x="5816" y="292048"/>
                </a:lnTo>
                <a:lnTo>
                  <a:pt x="17" y="264935"/>
                </a:lnTo>
                <a:lnTo>
                  <a:pt x="0" y="264680"/>
                </a:lnTo>
                <a:lnTo>
                  <a:pt x="19264" y="227291"/>
                </a:lnTo>
                <a:lnTo>
                  <a:pt x="34219" y="227291"/>
                </a:lnTo>
                <a:lnTo>
                  <a:pt x="39143" y="229415"/>
                </a:lnTo>
                <a:lnTo>
                  <a:pt x="43021" y="233661"/>
                </a:lnTo>
                <a:lnTo>
                  <a:pt x="46960" y="237847"/>
                </a:lnTo>
                <a:lnTo>
                  <a:pt x="48929" y="243016"/>
                </a:lnTo>
                <a:lnTo>
                  <a:pt x="48929" y="255079"/>
                </a:lnTo>
                <a:lnTo>
                  <a:pt x="47076" y="261565"/>
                </a:lnTo>
                <a:lnTo>
                  <a:pt x="47021" y="261757"/>
                </a:lnTo>
                <a:lnTo>
                  <a:pt x="43205" y="269205"/>
                </a:lnTo>
                <a:lnTo>
                  <a:pt x="40251" y="275544"/>
                </a:lnTo>
                <a:lnTo>
                  <a:pt x="38774" y="280067"/>
                </a:lnTo>
                <a:lnTo>
                  <a:pt x="38844" y="285452"/>
                </a:lnTo>
                <a:lnTo>
                  <a:pt x="67516" y="301793"/>
                </a:lnTo>
                <a:lnTo>
                  <a:pt x="148760" y="301793"/>
                </a:lnTo>
                <a:lnTo>
                  <a:pt x="145426" y="305532"/>
                </a:lnTo>
                <a:lnTo>
                  <a:pt x="101921" y="330205"/>
                </a:lnTo>
                <a:lnTo>
                  <a:pt x="89665" y="332576"/>
                </a:lnTo>
                <a:lnTo>
                  <a:pt x="76994" y="333367"/>
                </a:lnTo>
                <a:close/>
              </a:path>
              <a:path w="313055" h="375920">
                <a:moveTo>
                  <a:pt x="218643" y="375557"/>
                </a:moveTo>
                <a:lnTo>
                  <a:pt x="199532" y="358570"/>
                </a:lnTo>
                <a:lnTo>
                  <a:pt x="207103" y="351317"/>
                </a:lnTo>
                <a:lnTo>
                  <a:pt x="213750" y="344330"/>
                </a:lnTo>
                <a:lnTo>
                  <a:pt x="236564" y="308631"/>
                </a:lnTo>
                <a:lnTo>
                  <a:pt x="249945" y="265852"/>
                </a:lnTo>
                <a:lnTo>
                  <a:pt x="255813" y="223270"/>
                </a:lnTo>
                <a:lnTo>
                  <a:pt x="255894" y="222398"/>
                </a:lnTo>
                <a:lnTo>
                  <a:pt x="256759" y="205688"/>
                </a:lnTo>
                <a:lnTo>
                  <a:pt x="257048" y="187871"/>
                </a:lnTo>
                <a:lnTo>
                  <a:pt x="253499" y="133558"/>
                </a:lnTo>
                <a:lnTo>
                  <a:pt x="242854" y="87034"/>
                </a:lnTo>
                <a:lnTo>
                  <a:pt x="225219" y="48536"/>
                </a:lnTo>
                <a:lnTo>
                  <a:pt x="225111" y="48300"/>
                </a:lnTo>
                <a:lnTo>
                  <a:pt x="200271" y="17355"/>
                </a:lnTo>
                <a:lnTo>
                  <a:pt x="218458" y="0"/>
                </a:lnTo>
                <a:lnTo>
                  <a:pt x="245075" y="24205"/>
                </a:lnTo>
                <a:lnTo>
                  <a:pt x="283249" y="72995"/>
                </a:lnTo>
                <a:lnTo>
                  <a:pt x="302723" y="121712"/>
                </a:lnTo>
                <a:lnTo>
                  <a:pt x="311770" y="166856"/>
                </a:lnTo>
                <a:lnTo>
                  <a:pt x="312901" y="187871"/>
                </a:lnTo>
                <a:lnTo>
                  <a:pt x="312601" y="199682"/>
                </a:lnTo>
                <a:lnTo>
                  <a:pt x="305389" y="246823"/>
                </a:lnTo>
                <a:lnTo>
                  <a:pt x="287358" y="293934"/>
                </a:lnTo>
                <a:lnTo>
                  <a:pt x="265357" y="328381"/>
                </a:lnTo>
                <a:lnTo>
                  <a:pt x="232606" y="363399"/>
                </a:lnTo>
                <a:lnTo>
                  <a:pt x="218643" y="37555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24712" y="2229008"/>
            <a:ext cx="17392015" cy="65907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1033780" indent="478155">
              <a:lnSpc>
                <a:spcPct val="101699"/>
              </a:lnSpc>
              <a:spcBef>
                <a:spcPts val="65"/>
              </a:spcBef>
            </a:pPr>
            <a:r>
              <a:rPr sz="2950" spc="-10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</a:t>
            </a:r>
            <a:r>
              <a:rPr lang="ru-RU" sz="2950" spc="-10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950" spc="-10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овать</a:t>
            </a:r>
            <a:r>
              <a:rPr sz="2950" spc="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тесное</a:t>
            </a:r>
            <a:r>
              <a:rPr sz="2950" spc="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950" spc="-1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950" spc="-1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аимодействие</a:t>
            </a:r>
            <a:r>
              <a:rPr sz="2950" spc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950" spc="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родителями:</a:t>
            </a:r>
            <a:r>
              <a:rPr sz="2950" spc="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</a:t>
            </a:r>
            <a:r>
              <a:rPr sz="2950" spc="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ехемесячные</a:t>
            </a:r>
            <a:r>
              <a:rPr sz="2950" spc="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2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мини-</a:t>
            </a:r>
            <a:r>
              <a:rPr sz="295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со6рания, </a:t>
            </a:r>
            <a:r>
              <a:rPr sz="295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привлечь</a:t>
            </a:r>
            <a:r>
              <a:rPr sz="295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</a:t>
            </a:r>
            <a:r>
              <a:rPr sz="295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950" spc="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3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</a:t>
            </a:r>
            <a:r>
              <a:rPr lang="ru-RU" sz="2950" spc="-13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зации</a:t>
            </a:r>
            <a:r>
              <a:rPr sz="2950" spc="10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50" spc="10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2-3 значимых </a:t>
            </a:r>
            <a:r>
              <a:rPr lang="ru-RU" sz="2950" spc="-11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sz="2950" spc="-11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ероприятий</a:t>
            </a:r>
            <a:r>
              <a:rPr sz="2950" spc="10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950" spc="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</a:t>
            </a:r>
            <a:r>
              <a:rPr sz="2950" spc="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года;</a:t>
            </a:r>
            <a:endParaRPr sz="2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210"/>
              </a:spcBef>
            </a:pPr>
            <a:endParaRPr sz="2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357505" indent="478155">
              <a:lnSpc>
                <a:spcPct val="100600"/>
              </a:lnSpc>
              <a:spcBef>
                <a:spcPts val="5"/>
              </a:spcBef>
            </a:pPr>
            <a:r>
              <a:rPr sz="2950" spc="-8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Pа</a:t>
            </a:r>
            <a:r>
              <a:rPr lang="ru-RU" sz="2950" spc="-8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950" spc="-8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2950" spc="-8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sz="2950" spc="-8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отать</a:t>
            </a:r>
            <a:r>
              <a:rPr sz="2950" spc="8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систему</a:t>
            </a:r>
            <a:r>
              <a:rPr sz="295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мониторинга</a:t>
            </a:r>
            <a:r>
              <a:rPr sz="295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успеваемости</a:t>
            </a:r>
            <a:r>
              <a:rPr sz="295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295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</a:t>
            </a:r>
            <a:r>
              <a:rPr sz="295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предметам</a:t>
            </a:r>
            <a:r>
              <a:rPr sz="295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95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95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sz="2950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енедельной</a:t>
            </a:r>
            <a:r>
              <a:rPr sz="295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sz="29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икса</a:t>
            </a:r>
            <a:r>
              <a:rPr lang="ru-RU" sz="29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sz="29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ией</a:t>
            </a:r>
            <a:r>
              <a:rPr sz="2950" spc="2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7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</a:t>
            </a:r>
            <a:r>
              <a:rPr lang="ru-RU" sz="2950" spc="-7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950" spc="-7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ультатов</a:t>
            </a:r>
            <a:r>
              <a:rPr sz="2950" spc="3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950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950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sz="2950" spc="-2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емесячным</a:t>
            </a:r>
            <a:r>
              <a:rPr sz="2950" spc="3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3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</a:t>
            </a:r>
            <a:r>
              <a:rPr lang="ru-RU" sz="2950" spc="-13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950" spc="-13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</a:t>
            </a:r>
            <a:r>
              <a:rPr sz="2950" spc="-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2950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1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</a:t>
            </a:r>
            <a:r>
              <a:rPr lang="ru-RU" sz="2950" spc="-11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950" spc="-11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овать</a:t>
            </a:r>
            <a:r>
              <a:rPr sz="2950" spc="3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</a:t>
            </a:r>
            <a:r>
              <a:rPr sz="2950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5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950" spc="-12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анятия</a:t>
            </a:r>
            <a:r>
              <a:rPr sz="2950" spc="3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295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r>
              <a:rPr sz="295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4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испытываю</a:t>
            </a:r>
            <a:r>
              <a:rPr lang="ru-RU" sz="2950" spc="-4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r>
              <a:rPr sz="2950" spc="-4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sz="2950" spc="1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</a:t>
            </a:r>
            <a:r>
              <a:rPr sz="2950" spc="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950" spc="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о6учении;</a:t>
            </a:r>
            <a:endParaRPr sz="2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91490" marR="483870" indent="-635">
              <a:lnSpc>
                <a:spcPts val="7200"/>
              </a:lnSpc>
              <a:spcBef>
                <a:spcPts val="775"/>
              </a:spcBef>
            </a:pPr>
            <a:r>
              <a:rPr sz="295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Пройти</a:t>
            </a:r>
            <a:r>
              <a:rPr sz="295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курсы</a:t>
            </a:r>
            <a:r>
              <a:rPr sz="295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повышения</a:t>
            </a:r>
            <a:r>
              <a:rPr sz="295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5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</a:t>
            </a:r>
            <a:r>
              <a:rPr lang="ru-RU" sz="2950" spc="-5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sz="2950" spc="-5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ика</a:t>
            </a:r>
            <a:r>
              <a:rPr lang="ru-RU" sz="2950" spc="-5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sz="2950" spc="-5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ии</a:t>
            </a:r>
            <a:r>
              <a:rPr sz="2950" spc="4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2950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современным</a:t>
            </a:r>
            <a:r>
              <a:rPr sz="295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3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о6ра</a:t>
            </a:r>
            <a:r>
              <a:rPr lang="ru-RU" sz="2950" spc="-13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950" spc="-13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овательным</a:t>
            </a:r>
            <a:r>
              <a:rPr sz="2950" spc="4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технологиям; </a:t>
            </a:r>
            <a:endParaRPr lang="ru-RU" sz="2950" spc="-1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91490" marR="483870" indent="-635">
              <a:lnSpc>
                <a:spcPts val="7200"/>
              </a:lnSpc>
              <a:spcBef>
                <a:spcPts val="775"/>
              </a:spcBef>
            </a:pPr>
            <a:r>
              <a:rPr lang="ru-RU" sz="295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</a:t>
            </a:r>
            <a:r>
              <a:rPr lang="ru-RU" sz="2950" spc="-1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950" spc="-14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адания</a:t>
            </a:r>
            <a:r>
              <a:rPr sz="2950" spc="10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2950" spc="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5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sz="2950" spc="-3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инансовой</a:t>
            </a:r>
            <a:r>
              <a:rPr sz="2950" spc="1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</a:t>
            </a:r>
            <a:r>
              <a:rPr sz="2950" spc="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4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295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</a:t>
            </a:r>
            <a:r>
              <a:rPr lang="ru-RU" sz="29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r>
              <a:rPr sz="29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ихся</a:t>
            </a:r>
            <a:r>
              <a:rPr sz="2950" spc="1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2950" spc="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  <a:r>
              <a:rPr sz="295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950" spc="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рамках</a:t>
            </a:r>
            <a:r>
              <a:rPr sz="2950" spc="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</a:t>
            </a:r>
            <a:r>
              <a:rPr sz="2950" spc="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sz="2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ts val="2675"/>
              </a:lnSpc>
            </a:pPr>
            <a:r>
              <a:rPr sz="295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Всероссийской</a:t>
            </a:r>
            <a:r>
              <a:rPr sz="295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проверочной</a:t>
            </a:r>
            <a:r>
              <a:rPr sz="295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2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2950" spc="-2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sz="2950" spc="-2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</a:t>
            </a:r>
            <a:r>
              <a:rPr sz="2950" spc="7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(ВПP)</a:t>
            </a:r>
            <a:r>
              <a:rPr sz="295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295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русскому</a:t>
            </a:r>
            <a:r>
              <a:rPr sz="295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2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950" spc="-12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950" spc="-12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ыку</a:t>
            </a:r>
            <a:r>
              <a:rPr sz="2950" spc="7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95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литературному</a:t>
            </a:r>
            <a:r>
              <a:rPr sz="2950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чтению;</a:t>
            </a:r>
            <a:endParaRPr sz="2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415"/>
              </a:spcBef>
            </a:pPr>
            <a:endParaRPr sz="2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 indent="478155">
              <a:lnSpc>
                <a:spcPts val="3529"/>
              </a:lnSpc>
            </a:pPr>
            <a:r>
              <a:rPr sz="2950" spc="-10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</a:t>
            </a:r>
            <a:r>
              <a:rPr lang="ru-RU" sz="2950" spc="-10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950" spc="-10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овать</a:t>
            </a:r>
            <a:r>
              <a:rPr sz="2950" spc="5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внутришкольное</a:t>
            </a:r>
            <a:r>
              <a:rPr sz="2950" spc="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</a:t>
            </a:r>
            <a:r>
              <a:rPr sz="2950" spc="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2950" spc="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учеников</a:t>
            </a:r>
            <a:r>
              <a:rPr sz="2950" spc="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1–4</a:t>
            </a:r>
            <a:r>
              <a:rPr sz="2950" spc="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  <a:r>
              <a:rPr sz="2950" spc="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</a:t>
            </a:r>
            <a:r>
              <a:rPr sz="2950" spc="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3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2950" spc="-13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950" spc="-13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ванием</a:t>
            </a:r>
            <a:r>
              <a:rPr sz="2950" spc="5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5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sz="2950" spc="-3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Орлятский</a:t>
            </a:r>
            <a:r>
              <a:rPr sz="2950" spc="-3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sz="2950" spc="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50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ru-RU" sz="295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sz="295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2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95780" marR="5080" indent="-1783714">
              <a:lnSpc>
                <a:spcPct val="125000"/>
              </a:lnSpc>
              <a:spcBef>
                <a:spcPts val="100"/>
              </a:spcBef>
            </a:pPr>
            <a:r>
              <a:rPr spc="450" dirty="0"/>
              <a:t>Динамика</a:t>
            </a:r>
            <a:r>
              <a:rPr spc="10" dirty="0"/>
              <a:t> </a:t>
            </a:r>
            <a:r>
              <a:rPr spc="150" dirty="0"/>
              <a:t>профессиональных </a:t>
            </a:r>
            <a:r>
              <a:rPr spc="305" dirty="0"/>
              <a:t>достижений</a:t>
            </a:r>
            <a:r>
              <a:rPr spc="45" dirty="0"/>
              <a:t> </a:t>
            </a:r>
            <a:r>
              <a:rPr spc="85" dirty="0"/>
              <a:t>учителя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3842" y="4337589"/>
            <a:ext cx="5591174" cy="359435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673142" y="3095905"/>
            <a:ext cx="4772574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 indent="236854" algn="ctr">
              <a:lnSpc>
                <a:spcPct val="100000"/>
              </a:lnSpc>
              <a:spcBef>
                <a:spcPts val="110"/>
              </a:spcBef>
            </a:pPr>
            <a:r>
              <a:rPr sz="3600" b="1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</a:t>
            </a:r>
            <a:r>
              <a:rPr sz="3600" b="1" spc="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6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</a:t>
            </a:r>
            <a:r>
              <a:rPr sz="3600" b="1" spc="-1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</a:t>
            </a:r>
            <a:r>
              <a:rPr sz="3600" b="1" spc="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3600" b="1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600" b="1" spc="-1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предметам</a:t>
            </a:r>
            <a:r>
              <a:rPr sz="3600" spc="-1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4205925" y="1666838"/>
            <a:ext cx="683895" cy="600075"/>
            <a:chOff x="14205925" y="1666838"/>
            <a:chExt cx="683895" cy="600075"/>
          </a:xfrm>
        </p:grpSpPr>
        <p:sp>
          <p:nvSpPr>
            <p:cNvPr id="6" name="object 6"/>
            <p:cNvSpPr/>
            <p:nvPr/>
          </p:nvSpPr>
          <p:spPr>
            <a:xfrm>
              <a:off x="14205925" y="1666838"/>
              <a:ext cx="683895" cy="600075"/>
            </a:xfrm>
            <a:custGeom>
              <a:avLst/>
              <a:gdLst/>
              <a:ahLst/>
              <a:cxnLst/>
              <a:rect l="l" t="t" r="r" b="b"/>
              <a:pathLst>
                <a:path w="683894" h="600075">
                  <a:moveTo>
                    <a:pt x="273725" y="490054"/>
                  </a:moveTo>
                  <a:lnTo>
                    <a:pt x="268418" y="483452"/>
                  </a:lnTo>
                  <a:lnTo>
                    <a:pt x="269494" y="475916"/>
                  </a:lnTo>
                  <a:lnTo>
                    <a:pt x="270462" y="468089"/>
                  </a:lnTo>
                  <a:lnTo>
                    <a:pt x="284749" y="451793"/>
                  </a:lnTo>
                  <a:lnTo>
                    <a:pt x="301647" y="437461"/>
                  </a:lnTo>
                  <a:lnTo>
                    <a:pt x="319700" y="424333"/>
                  </a:lnTo>
                  <a:lnTo>
                    <a:pt x="337454" y="411645"/>
                  </a:lnTo>
                  <a:lnTo>
                    <a:pt x="349450" y="402562"/>
                  </a:lnTo>
                  <a:lnTo>
                    <a:pt x="361381" y="393389"/>
                  </a:lnTo>
                  <a:lnTo>
                    <a:pt x="373243" y="384131"/>
                  </a:lnTo>
                  <a:lnTo>
                    <a:pt x="385031" y="374790"/>
                  </a:lnTo>
                  <a:lnTo>
                    <a:pt x="377325" y="366585"/>
                  </a:lnTo>
                  <a:lnTo>
                    <a:pt x="362476" y="349487"/>
                  </a:lnTo>
                  <a:lnTo>
                    <a:pt x="321628" y="309437"/>
                  </a:lnTo>
                  <a:lnTo>
                    <a:pt x="286852" y="279415"/>
                  </a:lnTo>
                  <a:lnTo>
                    <a:pt x="233963" y="241787"/>
                  </a:lnTo>
                  <a:lnTo>
                    <a:pt x="177327" y="210067"/>
                  </a:lnTo>
                  <a:lnTo>
                    <a:pt x="127946" y="187534"/>
                  </a:lnTo>
                  <a:lnTo>
                    <a:pt x="88139" y="172602"/>
                  </a:lnTo>
                  <a:lnTo>
                    <a:pt x="64243" y="164420"/>
                  </a:lnTo>
                  <a:lnTo>
                    <a:pt x="41572" y="154074"/>
                  </a:lnTo>
                  <a:lnTo>
                    <a:pt x="12271" y="127242"/>
                  </a:lnTo>
                  <a:lnTo>
                    <a:pt x="0" y="83191"/>
                  </a:lnTo>
                  <a:lnTo>
                    <a:pt x="80" y="80315"/>
                  </a:lnTo>
                  <a:lnTo>
                    <a:pt x="10537" y="43213"/>
                  </a:lnTo>
                  <a:lnTo>
                    <a:pt x="39183" y="12082"/>
                  </a:lnTo>
                  <a:lnTo>
                    <a:pt x="82625" y="0"/>
                  </a:lnTo>
                  <a:lnTo>
                    <a:pt x="104974" y="3006"/>
                  </a:lnTo>
                  <a:lnTo>
                    <a:pt x="149034" y="17035"/>
                  </a:lnTo>
                  <a:lnTo>
                    <a:pt x="217470" y="44341"/>
                  </a:lnTo>
                  <a:lnTo>
                    <a:pt x="263861" y="66075"/>
                  </a:lnTo>
                  <a:lnTo>
                    <a:pt x="309109" y="90324"/>
                  </a:lnTo>
                  <a:lnTo>
                    <a:pt x="352964" y="117052"/>
                  </a:lnTo>
                  <a:lnTo>
                    <a:pt x="395176" y="146222"/>
                  </a:lnTo>
                  <a:lnTo>
                    <a:pt x="435495" y="177800"/>
                  </a:lnTo>
                  <a:lnTo>
                    <a:pt x="473671" y="211748"/>
                  </a:lnTo>
                  <a:lnTo>
                    <a:pt x="512136" y="251839"/>
                  </a:lnTo>
                  <a:lnTo>
                    <a:pt x="524544" y="265596"/>
                  </a:lnTo>
                  <a:lnTo>
                    <a:pt x="550586" y="244830"/>
                  </a:lnTo>
                  <a:lnTo>
                    <a:pt x="587452" y="215763"/>
                  </a:lnTo>
                  <a:lnTo>
                    <a:pt x="623997" y="188960"/>
                  </a:lnTo>
                  <a:lnTo>
                    <a:pt x="649078" y="174985"/>
                  </a:lnTo>
                  <a:lnTo>
                    <a:pt x="656345" y="174163"/>
                  </a:lnTo>
                  <a:lnTo>
                    <a:pt x="662908" y="175344"/>
                  </a:lnTo>
                  <a:lnTo>
                    <a:pt x="669129" y="177998"/>
                  </a:lnTo>
                  <a:lnTo>
                    <a:pt x="675365" y="181590"/>
                  </a:lnTo>
                  <a:lnTo>
                    <a:pt x="678204" y="185435"/>
                  </a:lnTo>
                  <a:lnTo>
                    <a:pt x="680234" y="189005"/>
                  </a:lnTo>
                  <a:lnTo>
                    <a:pt x="681516" y="193681"/>
                  </a:lnTo>
                  <a:lnTo>
                    <a:pt x="683593" y="211532"/>
                  </a:lnTo>
                  <a:lnTo>
                    <a:pt x="683465" y="235282"/>
                  </a:lnTo>
                  <a:lnTo>
                    <a:pt x="681314" y="279770"/>
                  </a:lnTo>
                  <a:lnTo>
                    <a:pt x="680103" y="312431"/>
                  </a:lnTo>
                  <a:lnTo>
                    <a:pt x="677933" y="377755"/>
                  </a:lnTo>
                  <a:lnTo>
                    <a:pt x="674219" y="520048"/>
                  </a:lnTo>
                  <a:lnTo>
                    <a:pt x="673725" y="550695"/>
                  </a:lnTo>
                  <a:lnTo>
                    <a:pt x="673234" y="566046"/>
                  </a:lnTo>
                  <a:lnTo>
                    <a:pt x="672208" y="581284"/>
                  </a:lnTo>
                  <a:lnTo>
                    <a:pt x="671550" y="588399"/>
                  </a:lnTo>
                  <a:lnTo>
                    <a:pt x="669330" y="593415"/>
                  </a:lnTo>
                  <a:lnTo>
                    <a:pt x="665907" y="599648"/>
                  </a:lnTo>
                  <a:lnTo>
                    <a:pt x="649111" y="596665"/>
                  </a:lnTo>
                  <a:lnTo>
                    <a:pt x="632347" y="592406"/>
                  </a:lnTo>
                  <a:lnTo>
                    <a:pt x="599315" y="582726"/>
                  </a:lnTo>
                  <a:lnTo>
                    <a:pt x="498649" y="554885"/>
                  </a:lnTo>
                  <a:lnTo>
                    <a:pt x="430634" y="535781"/>
                  </a:lnTo>
                  <a:lnTo>
                    <a:pt x="362525" y="517069"/>
                  </a:lnTo>
                  <a:lnTo>
                    <a:pt x="330201" y="509321"/>
                  </a:lnTo>
                  <a:lnTo>
                    <a:pt x="314029" y="505430"/>
                  </a:lnTo>
                  <a:lnTo>
                    <a:pt x="298029" y="500979"/>
                  </a:lnTo>
                  <a:lnTo>
                    <a:pt x="291952" y="499181"/>
                  </a:lnTo>
                  <a:lnTo>
                    <a:pt x="285030" y="496890"/>
                  </a:lnTo>
                  <a:lnTo>
                    <a:pt x="278531" y="493912"/>
                  </a:lnTo>
                  <a:lnTo>
                    <a:pt x="273725" y="49005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4219218" y="1680305"/>
              <a:ext cx="655955" cy="570865"/>
            </a:xfrm>
            <a:custGeom>
              <a:avLst/>
              <a:gdLst/>
              <a:ahLst/>
              <a:cxnLst/>
              <a:rect l="l" t="t" r="r" b="b"/>
              <a:pathLst>
                <a:path w="655955" h="570864">
                  <a:moveTo>
                    <a:pt x="269358" y="467231"/>
                  </a:moveTo>
                  <a:lnTo>
                    <a:pt x="268617" y="464847"/>
                  </a:lnTo>
                  <a:lnTo>
                    <a:pt x="268369" y="461145"/>
                  </a:lnTo>
                  <a:lnTo>
                    <a:pt x="287616" y="442084"/>
                  </a:lnTo>
                  <a:lnTo>
                    <a:pt x="324680" y="412488"/>
                  </a:lnTo>
                  <a:lnTo>
                    <a:pt x="364062" y="382664"/>
                  </a:lnTo>
                  <a:lnTo>
                    <a:pt x="390266" y="362921"/>
                  </a:lnTo>
                  <a:lnTo>
                    <a:pt x="381270" y="353289"/>
                  </a:lnTo>
                  <a:lnTo>
                    <a:pt x="354605" y="324033"/>
                  </a:lnTo>
                  <a:lnTo>
                    <a:pt x="318866" y="289100"/>
                  </a:lnTo>
                  <a:lnTo>
                    <a:pt x="281167" y="256309"/>
                  </a:lnTo>
                  <a:lnTo>
                    <a:pt x="275879" y="251035"/>
                  </a:lnTo>
                  <a:lnTo>
                    <a:pt x="268769" y="246470"/>
                  </a:lnTo>
                  <a:lnTo>
                    <a:pt x="262794" y="241958"/>
                  </a:lnTo>
                  <a:lnTo>
                    <a:pt x="229088" y="218383"/>
                  </a:lnTo>
                  <a:lnTo>
                    <a:pt x="193662" y="197047"/>
                  </a:lnTo>
                  <a:lnTo>
                    <a:pt x="156979" y="177934"/>
                  </a:lnTo>
                  <a:lnTo>
                    <a:pt x="119499" y="161027"/>
                  </a:lnTo>
                  <a:lnTo>
                    <a:pt x="65664" y="142384"/>
                  </a:lnTo>
                  <a:lnTo>
                    <a:pt x="39031" y="130882"/>
                  </a:lnTo>
                  <a:lnTo>
                    <a:pt x="8570" y="103087"/>
                  </a:lnTo>
                  <a:lnTo>
                    <a:pt x="0" y="71543"/>
                  </a:lnTo>
                  <a:lnTo>
                    <a:pt x="79" y="68249"/>
                  </a:lnTo>
                  <a:lnTo>
                    <a:pt x="12053" y="31102"/>
                  </a:lnTo>
                  <a:lnTo>
                    <a:pt x="47770" y="3150"/>
                  </a:lnTo>
                  <a:lnTo>
                    <a:pt x="74449" y="0"/>
                  </a:lnTo>
                  <a:lnTo>
                    <a:pt x="98546" y="3699"/>
                  </a:lnTo>
                  <a:lnTo>
                    <a:pt x="146164" y="19444"/>
                  </a:lnTo>
                  <a:lnTo>
                    <a:pt x="218928" y="50051"/>
                  </a:lnTo>
                  <a:lnTo>
                    <a:pt x="266337" y="73620"/>
                  </a:lnTo>
                  <a:lnTo>
                    <a:pt x="311359" y="99470"/>
                  </a:lnTo>
                  <a:lnTo>
                    <a:pt x="354257" y="127780"/>
                  </a:lnTo>
                  <a:lnTo>
                    <a:pt x="395294" y="158731"/>
                  </a:lnTo>
                  <a:lnTo>
                    <a:pt x="434731" y="192504"/>
                  </a:lnTo>
                  <a:lnTo>
                    <a:pt x="472830" y="229279"/>
                  </a:lnTo>
                  <a:lnTo>
                    <a:pt x="509854" y="269237"/>
                  </a:lnTo>
                  <a:lnTo>
                    <a:pt x="528138" y="254680"/>
                  </a:lnTo>
                  <a:lnTo>
                    <a:pt x="544529" y="241939"/>
                  </a:lnTo>
                  <a:lnTo>
                    <a:pt x="577406" y="216621"/>
                  </a:lnTo>
                  <a:lnTo>
                    <a:pt x="605272" y="194052"/>
                  </a:lnTo>
                  <a:lnTo>
                    <a:pt x="620098" y="183424"/>
                  </a:lnTo>
                  <a:lnTo>
                    <a:pt x="635367" y="175197"/>
                  </a:lnTo>
                  <a:lnTo>
                    <a:pt x="640194" y="173163"/>
                  </a:lnTo>
                  <a:lnTo>
                    <a:pt x="649481" y="174174"/>
                  </a:lnTo>
                  <a:lnTo>
                    <a:pt x="649420" y="174307"/>
                  </a:lnTo>
                  <a:lnTo>
                    <a:pt x="654676" y="181159"/>
                  </a:lnTo>
                  <a:lnTo>
                    <a:pt x="655156" y="185934"/>
                  </a:lnTo>
                  <a:lnTo>
                    <a:pt x="655794" y="198913"/>
                  </a:lnTo>
                  <a:lnTo>
                    <a:pt x="655531" y="212128"/>
                  </a:lnTo>
                  <a:lnTo>
                    <a:pt x="654177" y="238326"/>
                  </a:lnTo>
                  <a:lnTo>
                    <a:pt x="651062" y="330658"/>
                  </a:lnTo>
                  <a:lnTo>
                    <a:pt x="647468" y="459456"/>
                  </a:lnTo>
                  <a:lnTo>
                    <a:pt x="646548" y="514865"/>
                  </a:lnTo>
                  <a:lnTo>
                    <a:pt x="645727" y="542524"/>
                  </a:lnTo>
                  <a:lnTo>
                    <a:pt x="644252" y="570246"/>
                  </a:lnTo>
                  <a:lnTo>
                    <a:pt x="618707" y="564485"/>
                  </a:lnTo>
                  <a:lnTo>
                    <a:pt x="593333" y="557567"/>
                  </a:lnTo>
                  <a:lnTo>
                    <a:pt x="568090" y="550127"/>
                  </a:lnTo>
                  <a:lnTo>
                    <a:pt x="542938" y="542800"/>
                  </a:lnTo>
                  <a:lnTo>
                    <a:pt x="498967" y="530571"/>
                  </a:lnTo>
                  <a:lnTo>
                    <a:pt x="454947" y="518527"/>
                  </a:lnTo>
                  <a:lnTo>
                    <a:pt x="410876" y="506674"/>
                  </a:lnTo>
                  <a:lnTo>
                    <a:pt x="366751" y="495018"/>
                  </a:lnTo>
                  <a:lnTo>
                    <a:pt x="316978" y="484418"/>
                  </a:lnTo>
                  <a:lnTo>
                    <a:pt x="289820" y="477393"/>
                  </a:lnTo>
                  <a:lnTo>
                    <a:pt x="272351" y="469650"/>
                  </a:lnTo>
                  <a:lnTo>
                    <a:pt x="269358" y="467231"/>
                  </a:lnTo>
                  <a:close/>
                </a:path>
              </a:pathLst>
            </a:custGeom>
            <a:solidFill>
              <a:srgbClr val="FEFEF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4252475" y="1712468"/>
              <a:ext cx="588010" cy="490855"/>
            </a:xfrm>
            <a:custGeom>
              <a:avLst/>
              <a:gdLst/>
              <a:ahLst/>
              <a:cxnLst/>
              <a:rect l="l" t="t" r="r" b="b"/>
              <a:pathLst>
                <a:path w="588009" h="490855">
                  <a:moveTo>
                    <a:pt x="5335" y="57396"/>
                  </a:moveTo>
                  <a:lnTo>
                    <a:pt x="2387" y="51566"/>
                  </a:lnTo>
                  <a:lnTo>
                    <a:pt x="660" y="45210"/>
                  </a:lnTo>
                  <a:lnTo>
                    <a:pt x="0" y="38579"/>
                  </a:lnTo>
                  <a:lnTo>
                    <a:pt x="495" y="30492"/>
                  </a:lnTo>
                  <a:lnTo>
                    <a:pt x="30541" y="289"/>
                  </a:lnTo>
                  <a:lnTo>
                    <a:pt x="37925" y="0"/>
                  </a:lnTo>
                  <a:lnTo>
                    <a:pt x="55470" y="2978"/>
                  </a:lnTo>
                  <a:lnTo>
                    <a:pt x="95516" y="17002"/>
                  </a:lnTo>
                  <a:lnTo>
                    <a:pt x="162886" y="44174"/>
                  </a:lnTo>
                  <a:lnTo>
                    <a:pt x="208697" y="66075"/>
                  </a:lnTo>
                  <a:lnTo>
                    <a:pt x="251063" y="89766"/>
                  </a:lnTo>
                  <a:lnTo>
                    <a:pt x="290684" y="115472"/>
                  </a:lnTo>
                  <a:lnTo>
                    <a:pt x="328261" y="143419"/>
                  </a:lnTo>
                  <a:lnTo>
                    <a:pt x="364495" y="173831"/>
                  </a:lnTo>
                  <a:lnTo>
                    <a:pt x="400085" y="206934"/>
                  </a:lnTo>
                  <a:lnTo>
                    <a:pt x="435733" y="242952"/>
                  </a:lnTo>
                  <a:lnTo>
                    <a:pt x="472139" y="282110"/>
                  </a:lnTo>
                  <a:lnTo>
                    <a:pt x="483178" y="274250"/>
                  </a:lnTo>
                  <a:lnTo>
                    <a:pt x="493912" y="265885"/>
                  </a:lnTo>
                  <a:lnTo>
                    <a:pt x="514970" y="248692"/>
                  </a:lnTo>
                  <a:lnTo>
                    <a:pt x="532749" y="234295"/>
                  </a:lnTo>
                  <a:lnTo>
                    <a:pt x="550637" y="220046"/>
                  </a:lnTo>
                  <a:lnTo>
                    <a:pt x="568643" y="205955"/>
                  </a:lnTo>
                  <a:lnTo>
                    <a:pt x="586823" y="192032"/>
                  </a:lnTo>
                  <a:lnTo>
                    <a:pt x="587718" y="210179"/>
                  </a:lnTo>
                  <a:lnTo>
                    <a:pt x="587120" y="228872"/>
                  </a:lnTo>
                  <a:lnTo>
                    <a:pt x="585894" y="247614"/>
                  </a:lnTo>
                  <a:lnTo>
                    <a:pt x="584902" y="265909"/>
                  </a:lnTo>
                  <a:lnTo>
                    <a:pt x="583606" y="304387"/>
                  </a:lnTo>
                  <a:lnTo>
                    <a:pt x="582505" y="342873"/>
                  </a:lnTo>
                  <a:lnTo>
                    <a:pt x="581596" y="381363"/>
                  </a:lnTo>
                  <a:lnTo>
                    <a:pt x="580139" y="455183"/>
                  </a:lnTo>
                  <a:lnTo>
                    <a:pt x="580137" y="472896"/>
                  </a:lnTo>
                  <a:lnTo>
                    <a:pt x="580892" y="490449"/>
                  </a:lnTo>
                  <a:lnTo>
                    <a:pt x="560914" y="486985"/>
                  </a:lnTo>
                  <a:lnTo>
                    <a:pt x="541415" y="482336"/>
                  </a:lnTo>
                  <a:lnTo>
                    <a:pt x="522072" y="477019"/>
                  </a:lnTo>
                  <a:lnTo>
                    <a:pt x="502560" y="471552"/>
                  </a:lnTo>
                  <a:lnTo>
                    <a:pt x="397116" y="443144"/>
                  </a:lnTo>
                  <a:lnTo>
                    <a:pt x="373468" y="437534"/>
                  </a:lnTo>
                  <a:lnTo>
                    <a:pt x="349376" y="432248"/>
                  </a:lnTo>
                  <a:lnTo>
                    <a:pt x="325592" y="426101"/>
                  </a:lnTo>
                  <a:lnTo>
                    <a:pt x="352924" y="375221"/>
                  </a:lnTo>
                  <a:lnTo>
                    <a:pt x="406141" y="335406"/>
                  </a:lnTo>
                  <a:lnTo>
                    <a:pt x="396132" y="323853"/>
                  </a:lnTo>
                  <a:lnTo>
                    <a:pt x="366092" y="289179"/>
                  </a:lnTo>
                  <a:lnTo>
                    <a:pt x="332726" y="255286"/>
                  </a:lnTo>
                  <a:lnTo>
                    <a:pt x="297709" y="223098"/>
                  </a:lnTo>
                  <a:lnTo>
                    <a:pt x="261102" y="192691"/>
                  </a:lnTo>
                  <a:lnTo>
                    <a:pt x="223059" y="164151"/>
                  </a:lnTo>
                  <a:lnTo>
                    <a:pt x="158827" y="127397"/>
                  </a:lnTo>
                  <a:lnTo>
                    <a:pt x="91806" y="95904"/>
                  </a:lnTo>
                  <a:lnTo>
                    <a:pt x="48816" y="81646"/>
                  </a:lnTo>
                  <a:lnTo>
                    <a:pt x="27209" y="73511"/>
                  </a:lnTo>
                  <a:lnTo>
                    <a:pt x="9661" y="62449"/>
                  </a:lnTo>
                  <a:lnTo>
                    <a:pt x="5335" y="5739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4265282" y="1726257"/>
              <a:ext cx="553720" cy="454025"/>
            </a:xfrm>
            <a:custGeom>
              <a:avLst/>
              <a:gdLst/>
              <a:ahLst/>
              <a:cxnLst/>
              <a:rect l="l" t="t" r="r" b="b"/>
              <a:pathLst>
                <a:path w="553719" h="454025">
                  <a:moveTo>
                    <a:pt x="3299" y="35173"/>
                  </a:moveTo>
                  <a:lnTo>
                    <a:pt x="372" y="30435"/>
                  </a:lnTo>
                  <a:lnTo>
                    <a:pt x="0" y="23811"/>
                  </a:lnTo>
                  <a:lnTo>
                    <a:pt x="106" y="21334"/>
                  </a:lnTo>
                  <a:lnTo>
                    <a:pt x="16524" y="0"/>
                  </a:lnTo>
                  <a:lnTo>
                    <a:pt x="22428" y="247"/>
                  </a:lnTo>
                  <a:lnTo>
                    <a:pt x="62359" y="11671"/>
                  </a:lnTo>
                  <a:lnTo>
                    <a:pt x="102588" y="27577"/>
                  </a:lnTo>
                  <a:lnTo>
                    <a:pt x="148603" y="47201"/>
                  </a:lnTo>
                  <a:lnTo>
                    <a:pt x="192396" y="69035"/>
                  </a:lnTo>
                  <a:lnTo>
                    <a:pt x="234177" y="93217"/>
                  </a:lnTo>
                  <a:lnTo>
                    <a:pt x="274158" y="119885"/>
                  </a:lnTo>
                  <a:lnTo>
                    <a:pt x="312550" y="149176"/>
                  </a:lnTo>
                  <a:lnTo>
                    <a:pt x="349563" y="181227"/>
                  </a:lnTo>
                  <a:lnTo>
                    <a:pt x="385408" y="216175"/>
                  </a:lnTo>
                  <a:lnTo>
                    <a:pt x="439136" y="275872"/>
                  </a:lnTo>
                  <a:lnTo>
                    <a:pt x="457336" y="295435"/>
                  </a:lnTo>
                  <a:lnTo>
                    <a:pt x="553611" y="218265"/>
                  </a:lnTo>
                  <a:lnTo>
                    <a:pt x="553700" y="245985"/>
                  </a:lnTo>
                  <a:lnTo>
                    <a:pt x="553130" y="273677"/>
                  </a:lnTo>
                  <a:lnTo>
                    <a:pt x="551253" y="329078"/>
                  </a:lnTo>
                  <a:lnTo>
                    <a:pt x="550400" y="360267"/>
                  </a:lnTo>
                  <a:lnTo>
                    <a:pt x="549730" y="391474"/>
                  </a:lnTo>
                  <a:lnTo>
                    <a:pt x="548677" y="453870"/>
                  </a:lnTo>
                  <a:lnTo>
                    <a:pt x="529432" y="450367"/>
                  </a:lnTo>
                  <a:lnTo>
                    <a:pt x="509967" y="445014"/>
                  </a:lnTo>
                  <a:lnTo>
                    <a:pt x="490630" y="438921"/>
                  </a:lnTo>
                  <a:lnTo>
                    <a:pt x="471770" y="433197"/>
                  </a:lnTo>
                  <a:lnTo>
                    <a:pt x="436592" y="423529"/>
                  </a:lnTo>
                  <a:lnTo>
                    <a:pt x="401369" y="414040"/>
                  </a:lnTo>
                  <a:lnTo>
                    <a:pt x="366100" y="404728"/>
                  </a:lnTo>
                  <a:lnTo>
                    <a:pt x="330785" y="395595"/>
                  </a:lnTo>
                  <a:lnTo>
                    <a:pt x="353521" y="377299"/>
                  </a:lnTo>
                  <a:lnTo>
                    <a:pt x="376530" y="359306"/>
                  </a:lnTo>
                  <a:lnTo>
                    <a:pt x="399613" y="341403"/>
                  </a:lnTo>
                  <a:lnTo>
                    <a:pt x="422568" y="323379"/>
                  </a:lnTo>
                  <a:lnTo>
                    <a:pt x="388427" y="284743"/>
                  </a:lnTo>
                  <a:lnTo>
                    <a:pt x="353046" y="247741"/>
                  </a:lnTo>
                  <a:lnTo>
                    <a:pt x="316133" y="212612"/>
                  </a:lnTo>
                  <a:lnTo>
                    <a:pt x="277396" y="179592"/>
                  </a:lnTo>
                  <a:lnTo>
                    <a:pt x="236541" y="148921"/>
                  </a:lnTo>
                  <a:lnTo>
                    <a:pt x="193275" y="120835"/>
                  </a:lnTo>
                  <a:lnTo>
                    <a:pt x="130437" y="88713"/>
                  </a:lnTo>
                  <a:lnTo>
                    <a:pt x="65757" y="60368"/>
                  </a:lnTo>
                  <a:lnTo>
                    <a:pt x="35706" y="51591"/>
                  </a:lnTo>
                  <a:lnTo>
                    <a:pt x="20811" y="46619"/>
                  </a:lnTo>
                  <a:lnTo>
                    <a:pt x="7695" y="38814"/>
                  </a:lnTo>
                  <a:lnTo>
                    <a:pt x="3299" y="35173"/>
                  </a:lnTo>
                  <a:close/>
                </a:path>
              </a:pathLst>
            </a:custGeom>
            <a:solidFill>
              <a:srgbClr val="EF40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3697216" y="1745978"/>
            <a:ext cx="631825" cy="1078865"/>
            <a:chOff x="3697216" y="1745978"/>
            <a:chExt cx="631825" cy="1078865"/>
          </a:xfrm>
        </p:grpSpPr>
        <p:sp>
          <p:nvSpPr>
            <p:cNvPr id="11" name="object 11"/>
            <p:cNvSpPr/>
            <p:nvPr/>
          </p:nvSpPr>
          <p:spPr>
            <a:xfrm>
              <a:off x="3697216" y="1745978"/>
              <a:ext cx="631825" cy="1078865"/>
            </a:xfrm>
            <a:custGeom>
              <a:avLst/>
              <a:gdLst/>
              <a:ahLst/>
              <a:cxnLst/>
              <a:rect l="l" t="t" r="r" b="b"/>
              <a:pathLst>
                <a:path w="631825" h="1078864">
                  <a:moveTo>
                    <a:pt x="23748" y="506593"/>
                  </a:moveTo>
                  <a:lnTo>
                    <a:pt x="29775" y="501017"/>
                  </a:lnTo>
                  <a:lnTo>
                    <a:pt x="36774" y="497774"/>
                  </a:lnTo>
                  <a:lnTo>
                    <a:pt x="44465" y="496058"/>
                  </a:lnTo>
                  <a:lnTo>
                    <a:pt x="52570" y="495060"/>
                  </a:lnTo>
                  <a:lnTo>
                    <a:pt x="79353" y="509229"/>
                  </a:lnTo>
                  <a:lnTo>
                    <a:pt x="104305" y="527583"/>
                  </a:lnTo>
                  <a:lnTo>
                    <a:pt x="127995" y="547898"/>
                  </a:lnTo>
                  <a:lnTo>
                    <a:pt x="150989" y="567949"/>
                  </a:lnTo>
                  <a:lnTo>
                    <a:pt x="167219" y="581332"/>
                  </a:lnTo>
                  <a:lnTo>
                    <a:pt x="183550" y="594598"/>
                  </a:lnTo>
                  <a:lnTo>
                    <a:pt x="199976" y="607742"/>
                  </a:lnTo>
                  <a:lnTo>
                    <a:pt x="216490" y="620759"/>
                  </a:lnTo>
                  <a:lnTo>
                    <a:pt x="225160" y="607627"/>
                  </a:lnTo>
                  <a:lnTo>
                    <a:pt x="243620" y="581906"/>
                  </a:lnTo>
                  <a:lnTo>
                    <a:pt x="269212" y="541323"/>
                  </a:lnTo>
                  <a:lnTo>
                    <a:pt x="299882" y="485086"/>
                  </a:lnTo>
                  <a:lnTo>
                    <a:pt x="332743" y="414590"/>
                  </a:lnTo>
                  <a:lnTo>
                    <a:pt x="348601" y="372307"/>
                  </a:lnTo>
                  <a:lnTo>
                    <a:pt x="362148" y="329226"/>
                  </a:lnTo>
                  <a:lnTo>
                    <a:pt x="373452" y="285021"/>
                  </a:lnTo>
                  <a:lnTo>
                    <a:pt x="383724" y="235552"/>
                  </a:lnTo>
                  <a:lnTo>
                    <a:pt x="392042" y="185692"/>
                  </a:lnTo>
                  <a:lnTo>
                    <a:pt x="399009" y="116456"/>
                  </a:lnTo>
                  <a:lnTo>
                    <a:pt x="405759" y="82276"/>
                  </a:lnTo>
                  <a:lnTo>
                    <a:pt x="432790" y="33753"/>
                  </a:lnTo>
                  <a:lnTo>
                    <a:pt x="467854" y="9500"/>
                  </a:lnTo>
                  <a:lnTo>
                    <a:pt x="510687" y="77"/>
                  </a:lnTo>
                  <a:lnTo>
                    <a:pt x="514684" y="0"/>
                  </a:lnTo>
                  <a:lnTo>
                    <a:pt x="522737" y="293"/>
                  </a:lnTo>
                  <a:lnTo>
                    <a:pt x="563638" y="10248"/>
                  </a:lnTo>
                  <a:lnTo>
                    <a:pt x="598127" y="33156"/>
                  </a:lnTo>
                  <a:lnTo>
                    <a:pt x="622274" y="67781"/>
                  </a:lnTo>
                  <a:lnTo>
                    <a:pt x="631727" y="119715"/>
                  </a:lnTo>
                  <a:lnTo>
                    <a:pt x="630526" y="151943"/>
                  </a:lnTo>
                  <a:lnTo>
                    <a:pt x="622661" y="215573"/>
                  </a:lnTo>
                  <a:lnTo>
                    <a:pt x="615482" y="264958"/>
                  </a:lnTo>
                  <a:lnTo>
                    <a:pt x="606466" y="314204"/>
                  </a:lnTo>
                  <a:lnTo>
                    <a:pt x="595602" y="363189"/>
                  </a:lnTo>
                  <a:lnTo>
                    <a:pt x="582879" y="411793"/>
                  </a:lnTo>
                  <a:lnTo>
                    <a:pt x="568286" y="459895"/>
                  </a:lnTo>
                  <a:lnTo>
                    <a:pt x="551813" y="507375"/>
                  </a:lnTo>
                  <a:lnTo>
                    <a:pt x="533448" y="554111"/>
                  </a:lnTo>
                  <a:lnTo>
                    <a:pt x="513181" y="599985"/>
                  </a:lnTo>
                  <a:lnTo>
                    <a:pt x="491002" y="644874"/>
                  </a:lnTo>
                  <a:lnTo>
                    <a:pt x="466898" y="688658"/>
                  </a:lnTo>
                  <a:lnTo>
                    <a:pt x="439330" y="732498"/>
                  </a:lnTo>
                  <a:lnTo>
                    <a:pt x="410087" y="775253"/>
                  </a:lnTo>
                  <a:lnTo>
                    <a:pt x="446746" y="803968"/>
                  </a:lnTo>
                  <a:lnTo>
                    <a:pt x="498193" y="844724"/>
                  </a:lnTo>
                  <a:lnTo>
                    <a:pt x="546457" y="885775"/>
                  </a:lnTo>
                  <a:lnTo>
                    <a:pt x="573568" y="915376"/>
                  </a:lnTo>
                  <a:lnTo>
                    <a:pt x="577547" y="934304"/>
                  </a:lnTo>
                  <a:lnTo>
                    <a:pt x="575948" y="943623"/>
                  </a:lnTo>
                  <a:lnTo>
                    <a:pt x="573075" y="953266"/>
                  </a:lnTo>
                  <a:lnTo>
                    <a:pt x="535006" y="974130"/>
                  </a:lnTo>
                  <a:lnTo>
                    <a:pt x="441452" y="993073"/>
                  </a:lnTo>
                  <a:lnTo>
                    <a:pt x="396634" y="1001977"/>
                  </a:lnTo>
                  <a:lnTo>
                    <a:pt x="351842" y="1010994"/>
                  </a:lnTo>
                  <a:lnTo>
                    <a:pt x="307077" y="1020129"/>
                  </a:lnTo>
                  <a:lnTo>
                    <a:pt x="262341" y="1029389"/>
                  </a:lnTo>
                  <a:lnTo>
                    <a:pt x="112328" y="1061045"/>
                  </a:lnTo>
                  <a:lnTo>
                    <a:pt x="70481" y="1070273"/>
                  </a:lnTo>
                  <a:lnTo>
                    <a:pt x="49442" y="1074564"/>
                  </a:lnTo>
                  <a:lnTo>
                    <a:pt x="28384" y="1078091"/>
                  </a:lnTo>
                  <a:lnTo>
                    <a:pt x="21337" y="1078643"/>
                  </a:lnTo>
                  <a:lnTo>
                    <a:pt x="14761" y="1078289"/>
                  </a:lnTo>
                  <a:lnTo>
                    <a:pt x="8242" y="1077177"/>
                  </a:lnTo>
                  <a:lnTo>
                    <a:pt x="1368" y="1075452"/>
                  </a:lnTo>
                  <a:lnTo>
                    <a:pt x="0" y="1051643"/>
                  </a:lnTo>
                  <a:lnTo>
                    <a:pt x="378" y="1027465"/>
                  </a:lnTo>
                  <a:lnTo>
                    <a:pt x="2874" y="979406"/>
                  </a:lnTo>
                  <a:lnTo>
                    <a:pt x="8223" y="833483"/>
                  </a:lnTo>
                  <a:lnTo>
                    <a:pt x="12237" y="734797"/>
                  </a:lnTo>
                  <a:lnTo>
                    <a:pt x="14125" y="685449"/>
                  </a:lnTo>
                  <a:lnTo>
                    <a:pt x="15688" y="636108"/>
                  </a:lnTo>
                  <a:lnTo>
                    <a:pt x="15930" y="612896"/>
                  </a:lnTo>
                  <a:lnTo>
                    <a:pt x="15785" y="589638"/>
                  </a:lnTo>
                  <a:lnTo>
                    <a:pt x="15853" y="566384"/>
                  </a:lnTo>
                  <a:lnTo>
                    <a:pt x="16738" y="543182"/>
                  </a:lnTo>
                  <a:lnTo>
                    <a:pt x="17221" y="534335"/>
                  </a:lnTo>
                  <a:lnTo>
                    <a:pt x="18101" y="524179"/>
                  </a:lnTo>
                  <a:lnTo>
                    <a:pt x="20053" y="514377"/>
                  </a:lnTo>
                  <a:lnTo>
                    <a:pt x="23748" y="50659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717144" y="1764676"/>
              <a:ext cx="594995" cy="1040765"/>
            </a:xfrm>
            <a:custGeom>
              <a:avLst/>
              <a:gdLst/>
              <a:ahLst/>
              <a:cxnLst/>
              <a:rect l="l" t="t" r="r" b="b"/>
              <a:pathLst>
                <a:path w="594995" h="1040764">
                  <a:moveTo>
                    <a:pt x="19430" y="497015"/>
                  </a:moveTo>
                  <a:lnTo>
                    <a:pt x="22433" y="495237"/>
                  </a:lnTo>
                  <a:lnTo>
                    <a:pt x="27389" y="493703"/>
                  </a:lnTo>
                  <a:lnTo>
                    <a:pt x="59534" y="513726"/>
                  </a:lnTo>
                  <a:lnTo>
                    <a:pt x="111765" y="554580"/>
                  </a:lnTo>
                  <a:lnTo>
                    <a:pt x="165054" y="598514"/>
                  </a:lnTo>
                  <a:lnTo>
                    <a:pt x="200374" y="627779"/>
                  </a:lnTo>
                  <a:lnTo>
                    <a:pt x="210569" y="612431"/>
                  </a:lnTo>
                  <a:lnTo>
                    <a:pt x="241750" y="566710"/>
                  </a:lnTo>
                  <a:lnTo>
                    <a:pt x="277721" y="506812"/>
                  </a:lnTo>
                  <a:lnTo>
                    <a:pt x="310146" y="444939"/>
                  </a:lnTo>
                  <a:lnTo>
                    <a:pt x="313983" y="437905"/>
                  </a:lnTo>
                  <a:lnTo>
                    <a:pt x="340968" y="372691"/>
                  </a:lnTo>
                  <a:lnTo>
                    <a:pt x="355877" y="328955"/>
                  </a:lnTo>
                  <a:lnTo>
                    <a:pt x="368548" y="284425"/>
                  </a:lnTo>
                  <a:lnTo>
                    <a:pt x="379067" y="239418"/>
                  </a:lnTo>
                  <a:lnTo>
                    <a:pt x="387524" y="194254"/>
                  </a:lnTo>
                  <a:lnTo>
                    <a:pt x="391751" y="156287"/>
                  </a:lnTo>
                  <a:lnTo>
                    <a:pt x="395491" y="115004"/>
                  </a:lnTo>
                  <a:lnTo>
                    <a:pt x="402533" y="75061"/>
                  </a:lnTo>
                  <a:lnTo>
                    <a:pt x="418365" y="38552"/>
                  </a:lnTo>
                  <a:lnTo>
                    <a:pt x="447802" y="11921"/>
                  </a:lnTo>
                  <a:lnTo>
                    <a:pt x="484973" y="449"/>
                  </a:lnTo>
                  <a:lnTo>
                    <a:pt x="495050" y="0"/>
                  </a:lnTo>
                  <a:lnTo>
                    <a:pt x="500086" y="150"/>
                  </a:lnTo>
                  <a:lnTo>
                    <a:pt x="538822" y="9985"/>
                  </a:lnTo>
                  <a:lnTo>
                    <a:pt x="579100" y="45685"/>
                  </a:lnTo>
                  <a:lnTo>
                    <a:pt x="594756" y="114930"/>
                  </a:lnTo>
                  <a:lnTo>
                    <a:pt x="593046" y="149881"/>
                  </a:lnTo>
                  <a:lnTo>
                    <a:pt x="583632" y="218625"/>
                  </a:lnTo>
                  <a:lnTo>
                    <a:pt x="575346" y="268987"/>
                  </a:lnTo>
                  <a:lnTo>
                    <a:pt x="565436" y="317988"/>
                  </a:lnTo>
                  <a:lnTo>
                    <a:pt x="553852" y="365750"/>
                  </a:lnTo>
                  <a:lnTo>
                    <a:pt x="540548" y="412398"/>
                  </a:lnTo>
                  <a:lnTo>
                    <a:pt x="525475" y="458053"/>
                  </a:lnTo>
                  <a:lnTo>
                    <a:pt x="508586" y="502838"/>
                  </a:lnTo>
                  <a:lnTo>
                    <a:pt x="489833" y="546877"/>
                  </a:lnTo>
                  <a:lnTo>
                    <a:pt x="469168" y="590293"/>
                  </a:lnTo>
                  <a:lnTo>
                    <a:pt x="446544" y="633209"/>
                  </a:lnTo>
                  <a:lnTo>
                    <a:pt x="421913" y="675747"/>
                  </a:lnTo>
                  <a:lnTo>
                    <a:pt x="395227" y="718030"/>
                  </a:lnTo>
                  <a:lnTo>
                    <a:pt x="366438" y="760182"/>
                  </a:lnTo>
                  <a:lnTo>
                    <a:pt x="392145" y="780349"/>
                  </a:lnTo>
                  <a:lnTo>
                    <a:pt x="414770" y="798529"/>
                  </a:lnTo>
                  <a:lnTo>
                    <a:pt x="459830" y="835070"/>
                  </a:lnTo>
                  <a:lnTo>
                    <a:pt x="499531" y="865682"/>
                  </a:lnTo>
                  <a:lnTo>
                    <a:pt x="518777" y="882416"/>
                  </a:lnTo>
                  <a:lnTo>
                    <a:pt x="534900" y="900527"/>
                  </a:lnTo>
                  <a:lnTo>
                    <a:pt x="539225" y="906436"/>
                  </a:lnTo>
                  <a:lnTo>
                    <a:pt x="540851" y="919395"/>
                  </a:lnTo>
                  <a:lnTo>
                    <a:pt x="540650" y="919356"/>
                  </a:lnTo>
                  <a:lnTo>
                    <a:pt x="533027" y="928718"/>
                  </a:lnTo>
                  <a:lnTo>
                    <a:pt x="526689" y="930914"/>
                  </a:lnTo>
                  <a:lnTo>
                    <a:pt x="509240" y="935974"/>
                  </a:lnTo>
                  <a:lnTo>
                    <a:pt x="491179" y="939885"/>
                  </a:lnTo>
                  <a:lnTo>
                    <a:pt x="455106" y="946508"/>
                  </a:lnTo>
                  <a:lnTo>
                    <a:pt x="328509" y="972098"/>
                  </a:lnTo>
                  <a:lnTo>
                    <a:pt x="152153" y="1008818"/>
                  </a:lnTo>
                  <a:lnTo>
                    <a:pt x="76488" y="1025465"/>
                  </a:lnTo>
                  <a:lnTo>
                    <a:pt x="38599" y="1033284"/>
                  </a:lnTo>
                  <a:lnTo>
                    <a:pt x="416" y="1040233"/>
                  </a:lnTo>
                  <a:lnTo>
                    <a:pt x="0" y="1003625"/>
                  </a:lnTo>
                  <a:lnTo>
                    <a:pt x="1212" y="966876"/>
                  </a:lnTo>
                  <a:lnTo>
                    <a:pt x="3178" y="930137"/>
                  </a:lnTo>
                  <a:lnTo>
                    <a:pt x="5019" y="893557"/>
                  </a:lnTo>
                  <a:lnTo>
                    <a:pt x="6983" y="842548"/>
                  </a:lnTo>
                  <a:lnTo>
                    <a:pt x="8777" y="791536"/>
                  </a:lnTo>
                  <a:lnTo>
                    <a:pt x="10398" y="740519"/>
                  </a:lnTo>
                  <a:lnTo>
                    <a:pt x="11839" y="689496"/>
                  </a:lnTo>
                  <a:lnTo>
                    <a:pt x="13096" y="638467"/>
                  </a:lnTo>
                  <a:lnTo>
                    <a:pt x="12487" y="607963"/>
                  </a:lnTo>
                  <a:lnTo>
                    <a:pt x="11436" y="567340"/>
                  </a:lnTo>
                  <a:lnTo>
                    <a:pt x="12218" y="528131"/>
                  </a:lnTo>
                  <a:lnTo>
                    <a:pt x="17107" y="501868"/>
                  </a:lnTo>
                  <a:lnTo>
                    <a:pt x="19430" y="497015"/>
                  </a:lnTo>
                  <a:close/>
                </a:path>
              </a:pathLst>
            </a:custGeom>
            <a:solidFill>
              <a:srgbClr val="FEFEF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770887" y="1810516"/>
              <a:ext cx="495300" cy="938530"/>
            </a:xfrm>
            <a:custGeom>
              <a:avLst/>
              <a:gdLst/>
              <a:ahLst/>
              <a:cxnLst/>
              <a:rect l="l" t="t" r="r" b="b"/>
              <a:pathLst>
                <a:path w="495300" h="938530">
                  <a:moveTo>
                    <a:pt x="404858" y="15274"/>
                  </a:moveTo>
                  <a:lnTo>
                    <a:pt x="411836" y="9381"/>
                  </a:lnTo>
                  <a:lnTo>
                    <a:pt x="419924" y="4979"/>
                  </a:lnTo>
                  <a:lnTo>
                    <a:pt x="428729" y="1939"/>
                  </a:lnTo>
                  <a:lnTo>
                    <a:pt x="439889" y="0"/>
                  </a:lnTo>
                  <a:lnTo>
                    <a:pt x="451064" y="151"/>
                  </a:lnTo>
                  <a:lnTo>
                    <a:pt x="486312" y="21954"/>
                  </a:lnTo>
                  <a:lnTo>
                    <a:pt x="495075" y="65890"/>
                  </a:lnTo>
                  <a:lnTo>
                    <a:pt x="492887" y="95213"/>
                  </a:lnTo>
                  <a:lnTo>
                    <a:pt x="485262" y="150786"/>
                  </a:lnTo>
                  <a:lnTo>
                    <a:pt x="476942" y="207198"/>
                  </a:lnTo>
                  <a:lnTo>
                    <a:pt x="466682" y="260579"/>
                  </a:lnTo>
                  <a:lnTo>
                    <a:pt x="454449" y="311361"/>
                  </a:lnTo>
                  <a:lnTo>
                    <a:pt x="440209" y="359976"/>
                  </a:lnTo>
                  <a:lnTo>
                    <a:pt x="423929" y="406858"/>
                  </a:lnTo>
                  <a:lnTo>
                    <a:pt x="405573" y="452438"/>
                  </a:lnTo>
                  <a:lnTo>
                    <a:pt x="385110" y="497150"/>
                  </a:lnTo>
                  <a:lnTo>
                    <a:pt x="362505" y="541426"/>
                  </a:lnTo>
                  <a:lnTo>
                    <a:pt x="337725" y="585699"/>
                  </a:lnTo>
                  <a:lnTo>
                    <a:pt x="310736" y="630402"/>
                  </a:lnTo>
                  <a:lnTo>
                    <a:pt x="281505" y="675966"/>
                  </a:lnTo>
                  <a:lnTo>
                    <a:pt x="249997" y="722826"/>
                  </a:lnTo>
                  <a:lnTo>
                    <a:pt x="264253" y="735302"/>
                  </a:lnTo>
                  <a:lnTo>
                    <a:pt x="279100" y="747200"/>
                  </a:lnTo>
                  <a:lnTo>
                    <a:pt x="309288" y="770289"/>
                  </a:lnTo>
                  <a:lnTo>
                    <a:pt x="334616" y="789822"/>
                  </a:lnTo>
                  <a:lnTo>
                    <a:pt x="359775" y="809551"/>
                  </a:lnTo>
                  <a:lnTo>
                    <a:pt x="384760" y="829491"/>
                  </a:lnTo>
                  <a:lnTo>
                    <a:pt x="409570" y="849722"/>
                  </a:lnTo>
                  <a:lnTo>
                    <a:pt x="385176" y="856801"/>
                  </a:lnTo>
                  <a:lnTo>
                    <a:pt x="359557" y="862028"/>
                  </a:lnTo>
                  <a:lnTo>
                    <a:pt x="333667" y="866414"/>
                  </a:lnTo>
                  <a:lnTo>
                    <a:pt x="308462" y="870975"/>
                  </a:lnTo>
                  <a:lnTo>
                    <a:pt x="255704" y="881642"/>
                  </a:lnTo>
                  <a:lnTo>
                    <a:pt x="202999" y="892578"/>
                  </a:lnTo>
                  <a:lnTo>
                    <a:pt x="150350" y="903775"/>
                  </a:lnTo>
                  <a:lnTo>
                    <a:pt x="49468" y="925640"/>
                  </a:lnTo>
                  <a:lnTo>
                    <a:pt x="1741" y="938058"/>
                  </a:lnTo>
                  <a:lnTo>
                    <a:pt x="0" y="909763"/>
                  </a:lnTo>
                  <a:lnTo>
                    <a:pt x="24" y="881739"/>
                  </a:lnTo>
                  <a:lnTo>
                    <a:pt x="1007" y="853710"/>
                  </a:lnTo>
                  <a:lnTo>
                    <a:pt x="2141" y="825403"/>
                  </a:lnTo>
                  <a:lnTo>
                    <a:pt x="6718" y="672800"/>
                  </a:lnTo>
                  <a:lnTo>
                    <a:pt x="6710" y="638820"/>
                  </a:lnTo>
                  <a:lnTo>
                    <a:pt x="6117" y="604343"/>
                  </a:lnTo>
                  <a:lnTo>
                    <a:pt x="6794" y="570005"/>
                  </a:lnTo>
                  <a:lnTo>
                    <a:pt x="10596" y="536445"/>
                  </a:lnTo>
                  <a:lnTo>
                    <a:pt x="46343" y="561173"/>
                  </a:lnTo>
                  <a:lnTo>
                    <a:pt x="84833" y="590746"/>
                  </a:lnTo>
                  <a:lnTo>
                    <a:pt x="122601" y="621625"/>
                  </a:lnTo>
                  <a:lnTo>
                    <a:pt x="156181" y="650271"/>
                  </a:lnTo>
                  <a:lnTo>
                    <a:pt x="168663" y="632924"/>
                  </a:lnTo>
                  <a:lnTo>
                    <a:pt x="193941" y="598410"/>
                  </a:lnTo>
                  <a:lnTo>
                    <a:pt x="224141" y="552907"/>
                  </a:lnTo>
                  <a:lnTo>
                    <a:pt x="249832" y="510170"/>
                  </a:lnTo>
                  <a:lnTo>
                    <a:pt x="273916" y="466498"/>
                  </a:lnTo>
                  <a:lnTo>
                    <a:pt x="296353" y="421929"/>
                  </a:lnTo>
                  <a:lnTo>
                    <a:pt x="317102" y="376546"/>
                  </a:lnTo>
                  <a:lnTo>
                    <a:pt x="346003" y="296523"/>
                  </a:lnTo>
                  <a:lnTo>
                    <a:pt x="359226" y="246671"/>
                  </a:lnTo>
                  <a:lnTo>
                    <a:pt x="370435" y="196296"/>
                  </a:lnTo>
                  <a:lnTo>
                    <a:pt x="380412" y="145334"/>
                  </a:lnTo>
                  <a:lnTo>
                    <a:pt x="385919" y="82252"/>
                  </a:lnTo>
                  <a:lnTo>
                    <a:pt x="390004" y="50234"/>
                  </a:lnTo>
                  <a:lnTo>
                    <a:pt x="399382" y="22791"/>
                  </a:lnTo>
                  <a:lnTo>
                    <a:pt x="404858" y="1527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795907" y="1828598"/>
              <a:ext cx="449580" cy="886460"/>
            </a:xfrm>
            <a:custGeom>
              <a:avLst/>
              <a:gdLst/>
              <a:ahLst/>
              <a:cxnLst/>
              <a:rect l="l" t="t" r="r" b="b"/>
              <a:pathLst>
                <a:path w="449579" h="886460">
                  <a:moveTo>
                    <a:pt x="394790" y="9119"/>
                  </a:moveTo>
                  <a:lnTo>
                    <a:pt x="400289" y="3607"/>
                  </a:lnTo>
                  <a:lnTo>
                    <a:pt x="409178" y="961"/>
                  </a:lnTo>
                  <a:lnTo>
                    <a:pt x="412582" y="306"/>
                  </a:lnTo>
                  <a:lnTo>
                    <a:pt x="416063" y="0"/>
                  </a:lnTo>
                  <a:lnTo>
                    <a:pt x="419519" y="22"/>
                  </a:lnTo>
                  <a:lnTo>
                    <a:pt x="449069" y="48369"/>
                  </a:lnTo>
                  <a:lnTo>
                    <a:pt x="445836" y="81862"/>
                  </a:lnTo>
                  <a:lnTo>
                    <a:pt x="437196" y="141721"/>
                  </a:lnTo>
                  <a:lnTo>
                    <a:pt x="429303" y="190229"/>
                  </a:lnTo>
                  <a:lnTo>
                    <a:pt x="419602" y="237557"/>
                  </a:lnTo>
                  <a:lnTo>
                    <a:pt x="408053" y="283820"/>
                  </a:lnTo>
                  <a:lnTo>
                    <a:pt x="394614" y="329129"/>
                  </a:lnTo>
                  <a:lnTo>
                    <a:pt x="379245" y="373600"/>
                  </a:lnTo>
                  <a:lnTo>
                    <a:pt x="361905" y="417346"/>
                  </a:lnTo>
                  <a:lnTo>
                    <a:pt x="342554" y="460479"/>
                  </a:lnTo>
                  <a:lnTo>
                    <a:pt x="321151" y="503115"/>
                  </a:lnTo>
                  <a:lnTo>
                    <a:pt x="297655" y="545366"/>
                  </a:lnTo>
                  <a:lnTo>
                    <a:pt x="272026" y="587346"/>
                  </a:lnTo>
                  <a:lnTo>
                    <a:pt x="208181" y="679712"/>
                  </a:lnTo>
                  <a:lnTo>
                    <a:pt x="187451" y="710787"/>
                  </a:lnTo>
                  <a:lnTo>
                    <a:pt x="323521" y="816814"/>
                  </a:lnTo>
                  <a:lnTo>
                    <a:pt x="285844" y="825890"/>
                  </a:lnTo>
                  <a:lnTo>
                    <a:pt x="247992" y="834060"/>
                  </a:lnTo>
                  <a:lnTo>
                    <a:pt x="172029" y="849405"/>
                  </a:lnTo>
                  <a:lnTo>
                    <a:pt x="129329" y="858319"/>
                  </a:lnTo>
                  <a:lnTo>
                    <a:pt x="86663" y="867489"/>
                  </a:lnTo>
                  <a:lnTo>
                    <a:pt x="1452" y="886214"/>
                  </a:lnTo>
                  <a:lnTo>
                    <a:pt x="0" y="858904"/>
                  </a:lnTo>
                  <a:lnTo>
                    <a:pt x="992" y="830698"/>
                  </a:lnTo>
                  <a:lnTo>
                    <a:pt x="3033" y="802428"/>
                  </a:lnTo>
                  <a:lnTo>
                    <a:pt x="4727" y="774925"/>
                  </a:lnTo>
                  <a:lnTo>
                    <a:pt x="6513" y="723952"/>
                  </a:lnTo>
                  <a:lnTo>
                    <a:pt x="8042" y="672975"/>
                  </a:lnTo>
                  <a:lnTo>
                    <a:pt x="9314" y="621993"/>
                  </a:lnTo>
                  <a:lnTo>
                    <a:pt x="10328" y="571007"/>
                  </a:lnTo>
                  <a:lnTo>
                    <a:pt x="42560" y="596022"/>
                  </a:lnTo>
                  <a:lnTo>
                    <a:pt x="74468" y="621507"/>
                  </a:lnTo>
                  <a:lnTo>
                    <a:pt x="106277" y="647122"/>
                  </a:lnTo>
                  <a:lnTo>
                    <a:pt x="138209" y="672522"/>
                  </a:lnTo>
                  <a:lnTo>
                    <a:pt x="169582" y="628428"/>
                  </a:lnTo>
                  <a:lnTo>
                    <a:pt x="199538" y="583727"/>
                  </a:lnTo>
                  <a:lnTo>
                    <a:pt x="227901" y="538285"/>
                  </a:lnTo>
                  <a:lnTo>
                    <a:pt x="254494" y="491965"/>
                  </a:lnTo>
                  <a:lnTo>
                    <a:pt x="279141" y="444633"/>
                  </a:lnTo>
                  <a:lnTo>
                    <a:pt x="301665" y="396152"/>
                  </a:lnTo>
                  <a:lnTo>
                    <a:pt x="321891" y="346387"/>
                  </a:lnTo>
                  <a:lnTo>
                    <a:pt x="339642" y="295202"/>
                  </a:lnTo>
                  <a:lnTo>
                    <a:pt x="352311" y="247622"/>
                  </a:lnTo>
                  <a:lnTo>
                    <a:pt x="363035" y="199351"/>
                  </a:lnTo>
                  <a:lnTo>
                    <a:pt x="372327" y="150759"/>
                  </a:lnTo>
                  <a:lnTo>
                    <a:pt x="380696" y="102215"/>
                  </a:lnTo>
                  <a:lnTo>
                    <a:pt x="382926" y="58504"/>
                  </a:lnTo>
                  <a:lnTo>
                    <a:pt x="384877" y="36637"/>
                  </a:lnTo>
                  <a:lnTo>
                    <a:pt x="391256" y="16275"/>
                  </a:lnTo>
                  <a:lnTo>
                    <a:pt x="394790" y="9119"/>
                  </a:lnTo>
                  <a:close/>
                </a:path>
              </a:pathLst>
            </a:custGeom>
            <a:solidFill>
              <a:srgbClr val="EF40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3991133" y="2274537"/>
            <a:ext cx="2458720" cy="5797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600" b="1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</a:t>
            </a:r>
            <a:endParaRPr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3793341" y="2826987"/>
            <a:ext cx="2854325" cy="5797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600" b="1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деятельность:</a:t>
            </a:r>
            <a:endParaRPr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963524" y="5542882"/>
            <a:ext cx="104774" cy="104774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13231068" y="5331110"/>
            <a:ext cx="4511040" cy="900888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12700" marR="5080">
              <a:lnSpc>
                <a:spcPts val="3379"/>
              </a:lnSpc>
              <a:spcBef>
                <a:spcPts val="225"/>
              </a:spcBef>
              <a:tabLst>
                <a:tab pos="1739900" algn="l"/>
              </a:tabLst>
            </a:pPr>
            <a:r>
              <a:rPr sz="2800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</a:t>
            </a:r>
            <a:r>
              <a:rPr lang="ru-RU" sz="28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800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дание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13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школьной</a:t>
            </a:r>
            <a:r>
              <a:rPr sz="2800" spc="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16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</a:t>
            </a:r>
            <a:r>
              <a:rPr lang="ru-RU" sz="2800" spc="-1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800" spc="-16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еты</a:t>
            </a:r>
            <a:r>
              <a:rPr sz="2800" spc="-1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"Школа</a:t>
            </a:r>
            <a:r>
              <a:rPr sz="2800" spc="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800" spc="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моря"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992099" y="3868292"/>
            <a:ext cx="104775" cy="104774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13255327" y="3632708"/>
            <a:ext cx="3956050" cy="923925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5080">
              <a:lnSpc>
                <a:spcPts val="3529"/>
              </a:lnSpc>
              <a:spcBef>
                <a:spcPts val="210"/>
              </a:spcBef>
            </a:pPr>
            <a:r>
              <a:rPr sz="2800" spc="-12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</a:t>
            </a:r>
            <a:r>
              <a:rPr lang="ru-RU" sz="2800" spc="-1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800" spc="-12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дание</a:t>
            </a:r>
            <a:r>
              <a:rPr sz="2800" spc="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ученического </a:t>
            </a:r>
            <a:r>
              <a:rPr sz="28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434646" y="6033441"/>
            <a:ext cx="1041611" cy="1041611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6445631" y="4240202"/>
            <a:ext cx="1019639" cy="1019639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7162160" y="3796442"/>
            <a:ext cx="4515084" cy="27090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94740" marR="302260" indent="-865505">
              <a:lnSpc>
                <a:spcPct val="100000"/>
              </a:lnSpc>
              <a:spcBef>
                <a:spcPts val="105"/>
              </a:spcBef>
            </a:pPr>
            <a:r>
              <a:rPr sz="3600" b="1" spc="-8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</a:t>
            </a:r>
            <a:r>
              <a:rPr lang="ru-RU" sz="3600" b="1" spc="-8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sz="3600" b="1" spc="-8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ессиональное</a:t>
            </a:r>
            <a:r>
              <a:rPr sz="3600" b="1" spc="-8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600" b="1" spc="-6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3600" b="1" spc="-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3600" b="1" spc="-6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витие</a:t>
            </a:r>
            <a:r>
              <a:rPr sz="3600" b="1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>
              <a:lnSpc>
                <a:spcPct val="100400"/>
              </a:lnSpc>
              <a:spcBef>
                <a:spcPts val="2270"/>
              </a:spcBef>
            </a:pPr>
            <a:r>
              <a:rPr lang="ru-RU" sz="28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800" spc="-2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частие</a:t>
            </a:r>
            <a:r>
              <a:rPr sz="2800" spc="11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800" spc="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семинарах, </a:t>
            </a:r>
            <a:r>
              <a:rPr sz="2800" spc="-4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</a:t>
            </a:r>
            <a:r>
              <a:rPr lang="ru-RU" sz="2800" spc="-4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sz="2800" spc="-4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ерен</a:t>
            </a:r>
            <a:r>
              <a:rPr lang="ru-RU" sz="2800" spc="-4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sz="2800" spc="-4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иях</a:t>
            </a:r>
            <a:r>
              <a:rPr sz="28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2800" spc="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открытых </a:t>
            </a:r>
            <a:r>
              <a:rPr sz="28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уроках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9140173" y="2765044"/>
            <a:ext cx="401955" cy="1022350"/>
            <a:chOff x="9140173" y="2765044"/>
            <a:chExt cx="401955" cy="1022350"/>
          </a:xfrm>
        </p:grpSpPr>
        <p:sp>
          <p:nvSpPr>
            <p:cNvPr id="25" name="object 25"/>
            <p:cNvSpPr/>
            <p:nvPr/>
          </p:nvSpPr>
          <p:spPr>
            <a:xfrm>
              <a:off x="9140173" y="2765044"/>
              <a:ext cx="401955" cy="1022350"/>
            </a:xfrm>
            <a:custGeom>
              <a:avLst/>
              <a:gdLst/>
              <a:ahLst/>
              <a:cxnLst/>
              <a:rect l="l" t="t" r="r" b="b"/>
              <a:pathLst>
                <a:path w="401954" h="1022350">
                  <a:moveTo>
                    <a:pt x="190405" y="18100"/>
                  </a:moveTo>
                  <a:lnTo>
                    <a:pt x="229582" y="0"/>
                  </a:lnTo>
                  <a:lnTo>
                    <a:pt x="237929" y="1764"/>
                  </a:lnTo>
                  <a:lnTo>
                    <a:pt x="308704" y="34014"/>
                  </a:lnTo>
                  <a:lnTo>
                    <a:pt x="344920" y="53289"/>
                  </a:lnTo>
                  <a:lnTo>
                    <a:pt x="378817" y="81564"/>
                  </a:lnTo>
                  <a:lnTo>
                    <a:pt x="383131" y="105574"/>
                  </a:lnTo>
                  <a:lnTo>
                    <a:pt x="382119" y="110586"/>
                  </a:lnTo>
                  <a:lnTo>
                    <a:pt x="380221" y="116225"/>
                  </a:lnTo>
                  <a:lnTo>
                    <a:pt x="375026" y="129753"/>
                  </a:lnTo>
                  <a:lnTo>
                    <a:pt x="369047" y="143034"/>
                  </a:lnTo>
                  <a:lnTo>
                    <a:pt x="362834" y="156230"/>
                  </a:lnTo>
                  <a:lnTo>
                    <a:pt x="356942" y="169501"/>
                  </a:lnTo>
                  <a:lnTo>
                    <a:pt x="339193" y="217027"/>
                  </a:lnTo>
                  <a:lnTo>
                    <a:pt x="323896" y="265383"/>
                  </a:lnTo>
                  <a:lnTo>
                    <a:pt x="310028" y="317719"/>
                  </a:lnTo>
                  <a:lnTo>
                    <a:pt x="299503" y="370593"/>
                  </a:lnTo>
                  <a:lnTo>
                    <a:pt x="292162" y="423896"/>
                  </a:lnTo>
                  <a:lnTo>
                    <a:pt x="287848" y="477518"/>
                  </a:lnTo>
                  <a:lnTo>
                    <a:pt x="286404" y="531349"/>
                  </a:lnTo>
                  <a:lnTo>
                    <a:pt x="287672" y="585278"/>
                  </a:lnTo>
                  <a:lnTo>
                    <a:pt x="291494" y="639195"/>
                  </a:lnTo>
                  <a:lnTo>
                    <a:pt x="311581" y="632665"/>
                  </a:lnTo>
                  <a:lnTo>
                    <a:pt x="333342" y="625443"/>
                  </a:lnTo>
                  <a:lnTo>
                    <a:pt x="355331" y="621006"/>
                  </a:lnTo>
                  <a:lnTo>
                    <a:pt x="393550" y="635933"/>
                  </a:lnTo>
                  <a:lnTo>
                    <a:pt x="401633" y="658513"/>
                  </a:lnTo>
                  <a:lnTo>
                    <a:pt x="399857" y="667464"/>
                  </a:lnTo>
                  <a:lnTo>
                    <a:pt x="396909" y="679637"/>
                  </a:lnTo>
                  <a:lnTo>
                    <a:pt x="393177" y="691698"/>
                  </a:lnTo>
                  <a:lnTo>
                    <a:pt x="384930" y="715502"/>
                  </a:lnTo>
                  <a:lnTo>
                    <a:pt x="359618" y="790402"/>
                  </a:lnTo>
                  <a:lnTo>
                    <a:pt x="343620" y="840496"/>
                  </a:lnTo>
                  <a:lnTo>
                    <a:pt x="328044" y="890710"/>
                  </a:lnTo>
                  <a:lnTo>
                    <a:pt x="312245" y="940854"/>
                  </a:lnTo>
                  <a:lnTo>
                    <a:pt x="295562" y="990765"/>
                  </a:lnTo>
                  <a:lnTo>
                    <a:pt x="294626" y="993594"/>
                  </a:lnTo>
                  <a:lnTo>
                    <a:pt x="293075" y="996484"/>
                  </a:lnTo>
                  <a:lnTo>
                    <a:pt x="258631" y="1021248"/>
                  </a:lnTo>
                  <a:lnTo>
                    <a:pt x="251149" y="1022168"/>
                  </a:lnTo>
                  <a:lnTo>
                    <a:pt x="243501" y="1021908"/>
                  </a:lnTo>
                  <a:lnTo>
                    <a:pt x="204367" y="994711"/>
                  </a:lnTo>
                  <a:lnTo>
                    <a:pt x="159814" y="944597"/>
                  </a:lnTo>
                  <a:lnTo>
                    <a:pt x="116273" y="893775"/>
                  </a:lnTo>
                  <a:lnTo>
                    <a:pt x="94463" y="868395"/>
                  </a:lnTo>
                  <a:lnTo>
                    <a:pt x="72422" y="843735"/>
                  </a:lnTo>
                  <a:lnTo>
                    <a:pt x="50006" y="819025"/>
                  </a:lnTo>
                  <a:lnTo>
                    <a:pt x="28272" y="793782"/>
                  </a:lnTo>
                  <a:lnTo>
                    <a:pt x="4436" y="761984"/>
                  </a:lnTo>
                  <a:lnTo>
                    <a:pt x="0" y="740483"/>
                  </a:lnTo>
                  <a:lnTo>
                    <a:pt x="1183" y="731503"/>
                  </a:lnTo>
                  <a:lnTo>
                    <a:pt x="39793" y="697117"/>
                  </a:lnTo>
                  <a:lnTo>
                    <a:pt x="76348" y="690651"/>
                  </a:lnTo>
                  <a:lnTo>
                    <a:pt x="72163" y="640120"/>
                  </a:lnTo>
                  <a:lnTo>
                    <a:pt x="69804" y="589540"/>
                  </a:lnTo>
                  <a:lnTo>
                    <a:pt x="69310" y="538974"/>
                  </a:lnTo>
                  <a:lnTo>
                    <a:pt x="70722" y="488485"/>
                  </a:lnTo>
                  <a:lnTo>
                    <a:pt x="74080" y="438136"/>
                  </a:lnTo>
                  <a:lnTo>
                    <a:pt x="79422" y="387990"/>
                  </a:lnTo>
                  <a:lnTo>
                    <a:pt x="86790" y="338110"/>
                  </a:lnTo>
                  <a:lnTo>
                    <a:pt x="96223" y="288560"/>
                  </a:lnTo>
                  <a:lnTo>
                    <a:pt x="107760" y="239402"/>
                  </a:lnTo>
                  <a:lnTo>
                    <a:pt x="121443" y="190699"/>
                  </a:lnTo>
                  <a:lnTo>
                    <a:pt x="137309" y="142515"/>
                  </a:lnTo>
                  <a:lnTo>
                    <a:pt x="161594" y="79330"/>
                  </a:lnTo>
                  <a:lnTo>
                    <a:pt x="175329" y="48389"/>
                  </a:lnTo>
                  <a:lnTo>
                    <a:pt x="190405" y="181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9149469" y="2774923"/>
              <a:ext cx="382270" cy="1003935"/>
            </a:xfrm>
            <a:custGeom>
              <a:avLst/>
              <a:gdLst/>
              <a:ahLst/>
              <a:cxnLst/>
              <a:rect l="l" t="t" r="r" b="b"/>
              <a:pathLst>
                <a:path w="382270" h="1003935">
                  <a:moveTo>
                    <a:pt x="189687" y="13580"/>
                  </a:moveTo>
                  <a:lnTo>
                    <a:pt x="194988" y="7644"/>
                  </a:lnTo>
                  <a:lnTo>
                    <a:pt x="200763" y="3170"/>
                  </a:lnTo>
                  <a:lnTo>
                    <a:pt x="215725" y="0"/>
                  </a:lnTo>
                  <a:lnTo>
                    <a:pt x="223024" y="842"/>
                  </a:lnTo>
                  <a:lnTo>
                    <a:pt x="290159" y="29987"/>
                  </a:lnTo>
                  <a:lnTo>
                    <a:pt x="324680" y="48175"/>
                  </a:lnTo>
                  <a:lnTo>
                    <a:pt x="358665" y="72571"/>
                  </a:lnTo>
                  <a:lnTo>
                    <a:pt x="363197" y="83503"/>
                  </a:lnTo>
                  <a:lnTo>
                    <a:pt x="362806" y="95682"/>
                  </a:lnTo>
                  <a:lnTo>
                    <a:pt x="358773" y="109784"/>
                  </a:lnTo>
                  <a:lnTo>
                    <a:pt x="353770" y="122974"/>
                  </a:lnTo>
                  <a:lnTo>
                    <a:pt x="348366" y="136054"/>
                  </a:lnTo>
                  <a:lnTo>
                    <a:pt x="342835" y="149090"/>
                  </a:lnTo>
                  <a:lnTo>
                    <a:pt x="337450" y="162149"/>
                  </a:lnTo>
                  <a:lnTo>
                    <a:pt x="318316" y="214636"/>
                  </a:lnTo>
                  <a:lnTo>
                    <a:pt x="298582" y="280582"/>
                  </a:lnTo>
                  <a:lnTo>
                    <a:pt x="287047" y="330676"/>
                  </a:lnTo>
                  <a:lnTo>
                    <a:pt x="278045" y="382079"/>
                  </a:lnTo>
                  <a:lnTo>
                    <a:pt x="271709" y="434257"/>
                  </a:lnTo>
                  <a:lnTo>
                    <a:pt x="268167" y="486674"/>
                  </a:lnTo>
                  <a:lnTo>
                    <a:pt x="267552" y="538797"/>
                  </a:lnTo>
                  <a:lnTo>
                    <a:pt x="269993" y="590091"/>
                  </a:lnTo>
                  <a:lnTo>
                    <a:pt x="275622" y="640021"/>
                  </a:lnTo>
                  <a:lnTo>
                    <a:pt x="318181" y="626078"/>
                  </a:lnTo>
                  <a:lnTo>
                    <a:pt x="340874" y="621020"/>
                  </a:lnTo>
                  <a:lnTo>
                    <a:pt x="378253" y="635326"/>
                  </a:lnTo>
                  <a:lnTo>
                    <a:pt x="381685" y="648055"/>
                  </a:lnTo>
                  <a:lnTo>
                    <a:pt x="381468" y="654594"/>
                  </a:lnTo>
                  <a:lnTo>
                    <a:pt x="380383" y="661265"/>
                  </a:lnTo>
                  <a:lnTo>
                    <a:pt x="373427" y="687548"/>
                  </a:lnTo>
                  <a:lnTo>
                    <a:pt x="364233" y="714832"/>
                  </a:lnTo>
                  <a:lnTo>
                    <a:pt x="354284" y="742065"/>
                  </a:lnTo>
                  <a:lnTo>
                    <a:pt x="345059" y="768199"/>
                  </a:lnTo>
                  <a:lnTo>
                    <a:pt x="328057" y="820083"/>
                  </a:lnTo>
                  <a:lnTo>
                    <a:pt x="311296" y="872037"/>
                  </a:lnTo>
                  <a:lnTo>
                    <a:pt x="294776" y="924066"/>
                  </a:lnTo>
                  <a:lnTo>
                    <a:pt x="278493" y="976178"/>
                  </a:lnTo>
                  <a:lnTo>
                    <a:pt x="277669" y="977953"/>
                  </a:lnTo>
                  <a:lnTo>
                    <a:pt x="241152" y="1003621"/>
                  </a:lnTo>
                  <a:lnTo>
                    <a:pt x="231045" y="1003203"/>
                  </a:lnTo>
                  <a:lnTo>
                    <a:pt x="224343" y="998906"/>
                  </a:lnTo>
                  <a:lnTo>
                    <a:pt x="210640" y="987874"/>
                  </a:lnTo>
                  <a:lnTo>
                    <a:pt x="198111" y="974370"/>
                  </a:lnTo>
                  <a:lnTo>
                    <a:pt x="175241" y="946228"/>
                  </a:lnTo>
                  <a:lnTo>
                    <a:pt x="125680" y="889452"/>
                  </a:lnTo>
                  <a:lnTo>
                    <a:pt x="53692" y="807183"/>
                  </a:lnTo>
                  <a:lnTo>
                    <a:pt x="31580" y="782139"/>
                  </a:lnTo>
                  <a:lnTo>
                    <a:pt x="20699" y="769450"/>
                  </a:lnTo>
                  <a:lnTo>
                    <a:pt x="0" y="732224"/>
                  </a:lnTo>
                  <a:lnTo>
                    <a:pt x="549" y="725159"/>
                  </a:lnTo>
                  <a:lnTo>
                    <a:pt x="38474" y="694181"/>
                  </a:lnTo>
                  <a:lnTo>
                    <a:pt x="76667" y="687818"/>
                  </a:lnTo>
                  <a:lnTo>
                    <a:pt x="72714" y="638280"/>
                  </a:lnTo>
                  <a:lnTo>
                    <a:pt x="70438" y="588636"/>
                  </a:lnTo>
                  <a:lnTo>
                    <a:pt x="69882" y="538954"/>
                  </a:lnTo>
                  <a:lnTo>
                    <a:pt x="71088" y="489304"/>
                  </a:lnTo>
                  <a:lnTo>
                    <a:pt x="74099" y="439755"/>
                  </a:lnTo>
                  <a:lnTo>
                    <a:pt x="78958" y="390376"/>
                  </a:lnTo>
                  <a:lnTo>
                    <a:pt x="85706" y="341235"/>
                  </a:lnTo>
                  <a:lnTo>
                    <a:pt x="94387" y="292402"/>
                  </a:lnTo>
                  <a:lnTo>
                    <a:pt x="105044" y="243947"/>
                  </a:lnTo>
                  <a:lnTo>
                    <a:pt x="117718" y="195937"/>
                  </a:lnTo>
                  <a:lnTo>
                    <a:pt x="132453" y="148443"/>
                  </a:lnTo>
                  <a:lnTo>
                    <a:pt x="157943" y="79665"/>
                  </a:lnTo>
                  <a:lnTo>
                    <a:pt x="172875" y="46143"/>
                  </a:lnTo>
                  <a:lnTo>
                    <a:pt x="189687" y="13580"/>
                  </a:lnTo>
                  <a:close/>
                </a:path>
              </a:pathLst>
            </a:custGeom>
            <a:solidFill>
              <a:srgbClr val="FEFEF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9181071" y="2806058"/>
              <a:ext cx="320675" cy="939800"/>
            </a:xfrm>
            <a:custGeom>
              <a:avLst/>
              <a:gdLst/>
              <a:ahLst/>
              <a:cxnLst/>
              <a:rect l="l" t="t" r="r" b="b"/>
              <a:pathLst>
                <a:path w="320675" h="939800">
                  <a:moveTo>
                    <a:pt x="175350" y="11061"/>
                  </a:moveTo>
                  <a:lnTo>
                    <a:pt x="183386" y="805"/>
                  </a:lnTo>
                  <a:lnTo>
                    <a:pt x="187136" y="0"/>
                  </a:lnTo>
                  <a:lnTo>
                    <a:pt x="187582" y="217"/>
                  </a:lnTo>
                  <a:lnTo>
                    <a:pt x="191230" y="1574"/>
                  </a:lnTo>
                  <a:lnTo>
                    <a:pt x="219647" y="14488"/>
                  </a:lnTo>
                  <a:lnTo>
                    <a:pt x="247801" y="27957"/>
                  </a:lnTo>
                  <a:lnTo>
                    <a:pt x="275683" y="41982"/>
                  </a:lnTo>
                  <a:lnTo>
                    <a:pt x="303285" y="56565"/>
                  </a:lnTo>
                  <a:lnTo>
                    <a:pt x="288752" y="91288"/>
                  </a:lnTo>
                  <a:lnTo>
                    <a:pt x="274822" y="126211"/>
                  </a:lnTo>
                  <a:lnTo>
                    <a:pt x="249904" y="197216"/>
                  </a:lnTo>
                  <a:lnTo>
                    <a:pt x="237863" y="239921"/>
                  </a:lnTo>
                  <a:lnTo>
                    <a:pt x="227716" y="283133"/>
                  </a:lnTo>
                  <a:lnTo>
                    <a:pt x="219470" y="326736"/>
                  </a:lnTo>
                  <a:lnTo>
                    <a:pt x="213184" y="370653"/>
                  </a:lnTo>
                  <a:lnTo>
                    <a:pt x="208827" y="414819"/>
                  </a:lnTo>
                  <a:lnTo>
                    <a:pt x="206431" y="459136"/>
                  </a:lnTo>
                  <a:lnTo>
                    <a:pt x="205915" y="492420"/>
                  </a:lnTo>
                  <a:lnTo>
                    <a:pt x="205983" y="503514"/>
                  </a:lnTo>
                  <a:lnTo>
                    <a:pt x="207519" y="547856"/>
                  </a:lnTo>
                  <a:lnTo>
                    <a:pt x="210848" y="598979"/>
                  </a:lnTo>
                  <a:lnTo>
                    <a:pt x="218082" y="649627"/>
                  </a:lnTo>
                  <a:lnTo>
                    <a:pt x="243709" y="642557"/>
                  </a:lnTo>
                  <a:lnTo>
                    <a:pt x="294754" y="627630"/>
                  </a:lnTo>
                  <a:lnTo>
                    <a:pt x="320453" y="620706"/>
                  </a:lnTo>
                  <a:lnTo>
                    <a:pt x="289665" y="711712"/>
                  </a:lnTo>
                  <a:lnTo>
                    <a:pt x="274508" y="757292"/>
                  </a:lnTo>
                  <a:lnTo>
                    <a:pt x="259768" y="803031"/>
                  </a:lnTo>
                  <a:lnTo>
                    <a:pt x="240167" y="868052"/>
                  </a:lnTo>
                  <a:lnTo>
                    <a:pt x="230149" y="900523"/>
                  </a:lnTo>
                  <a:lnTo>
                    <a:pt x="219288" y="932587"/>
                  </a:lnTo>
                  <a:lnTo>
                    <a:pt x="219159" y="932489"/>
                  </a:lnTo>
                  <a:lnTo>
                    <a:pt x="218279" y="934017"/>
                  </a:lnTo>
                  <a:lnTo>
                    <a:pt x="216542" y="936562"/>
                  </a:lnTo>
                  <a:lnTo>
                    <a:pt x="212484" y="939372"/>
                  </a:lnTo>
                  <a:lnTo>
                    <a:pt x="210161" y="939108"/>
                  </a:lnTo>
                  <a:lnTo>
                    <a:pt x="179037" y="911522"/>
                  </a:lnTo>
                  <a:lnTo>
                    <a:pt x="149435" y="876193"/>
                  </a:lnTo>
                  <a:lnTo>
                    <a:pt x="134589" y="858708"/>
                  </a:lnTo>
                  <a:lnTo>
                    <a:pt x="63755" y="779126"/>
                  </a:lnTo>
                  <a:lnTo>
                    <a:pt x="21840" y="730850"/>
                  </a:lnTo>
                  <a:lnTo>
                    <a:pt x="1137" y="704191"/>
                  </a:lnTo>
                  <a:lnTo>
                    <a:pt x="0" y="701410"/>
                  </a:lnTo>
                  <a:lnTo>
                    <a:pt x="1144" y="698414"/>
                  </a:lnTo>
                  <a:lnTo>
                    <a:pt x="16271" y="691811"/>
                  </a:lnTo>
                  <a:lnTo>
                    <a:pt x="37534" y="687540"/>
                  </a:lnTo>
                  <a:lnTo>
                    <a:pt x="59736" y="684512"/>
                  </a:lnTo>
                  <a:lnTo>
                    <a:pt x="77677" y="681637"/>
                  </a:lnTo>
                  <a:lnTo>
                    <a:pt x="76421" y="655629"/>
                  </a:lnTo>
                  <a:lnTo>
                    <a:pt x="74592" y="629662"/>
                  </a:lnTo>
                  <a:lnTo>
                    <a:pt x="72637" y="603698"/>
                  </a:lnTo>
                  <a:lnTo>
                    <a:pt x="71005" y="577702"/>
                  </a:lnTo>
                  <a:lnTo>
                    <a:pt x="69354" y="532169"/>
                  </a:lnTo>
                  <a:lnTo>
                    <a:pt x="69078" y="486356"/>
                  </a:lnTo>
                  <a:lnTo>
                    <a:pt x="70383" y="440573"/>
                  </a:lnTo>
                  <a:lnTo>
                    <a:pt x="73475" y="395129"/>
                  </a:lnTo>
                  <a:lnTo>
                    <a:pt x="79153" y="343553"/>
                  </a:lnTo>
                  <a:lnTo>
                    <a:pt x="86800" y="293717"/>
                  </a:lnTo>
                  <a:lnTo>
                    <a:pt x="96496" y="245140"/>
                  </a:lnTo>
                  <a:lnTo>
                    <a:pt x="108324" y="197344"/>
                  </a:lnTo>
                  <a:lnTo>
                    <a:pt x="122362" y="149849"/>
                  </a:lnTo>
                  <a:lnTo>
                    <a:pt x="138692" y="102176"/>
                  </a:lnTo>
                  <a:lnTo>
                    <a:pt x="157395" y="53845"/>
                  </a:lnTo>
                  <a:lnTo>
                    <a:pt x="162338" y="40796"/>
                  </a:lnTo>
                  <a:lnTo>
                    <a:pt x="168329" y="25463"/>
                  </a:lnTo>
                  <a:lnTo>
                    <a:pt x="175350" y="1106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9209033" y="2825661"/>
              <a:ext cx="266700" cy="889000"/>
            </a:xfrm>
            <a:custGeom>
              <a:avLst/>
              <a:gdLst/>
              <a:ahLst/>
              <a:cxnLst/>
              <a:rect l="l" t="t" r="r" b="b"/>
              <a:pathLst>
                <a:path w="266700" h="889000">
                  <a:moveTo>
                    <a:pt x="178846" y="887023"/>
                  </a:moveTo>
                  <a:lnTo>
                    <a:pt x="179387" y="886610"/>
                  </a:lnTo>
                  <a:lnTo>
                    <a:pt x="178464" y="887820"/>
                  </a:lnTo>
                  <a:lnTo>
                    <a:pt x="178846" y="887023"/>
                  </a:lnTo>
                  <a:close/>
                </a:path>
                <a:path w="266700" h="889000">
                  <a:moveTo>
                    <a:pt x="162384" y="967"/>
                  </a:moveTo>
                  <a:lnTo>
                    <a:pt x="165281" y="0"/>
                  </a:lnTo>
                  <a:lnTo>
                    <a:pt x="166697" y="1192"/>
                  </a:lnTo>
                  <a:lnTo>
                    <a:pt x="169595" y="2353"/>
                  </a:lnTo>
                  <a:lnTo>
                    <a:pt x="191088" y="12390"/>
                  </a:lnTo>
                  <a:lnTo>
                    <a:pt x="212476" y="22654"/>
                  </a:lnTo>
                  <a:lnTo>
                    <a:pt x="233756" y="33140"/>
                  </a:lnTo>
                  <a:lnTo>
                    <a:pt x="254923" y="43845"/>
                  </a:lnTo>
                  <a:lnTo>
                    <a:pt x="251688" y="50875"/>
                  </a:lnTo>
                  <a:lnTo>
                    <a:pt x="248569" y="57984"/>
                  </a:lnTo>
                  <a:lnTo>
                    <a:pt x="224218" y="118611"/>
                  </a:lnTo>
                  <a:lnTo>
                    <a:pt x="208333" y="165034"/>
                  </a:lnTo>
                  <a:lnTo>
                    <a:pt x="194831" y="211612"/>
                  </a:lnTo>
                  <a:lnTo>
                    <a:pt x="183664" y="258418"/>
                  </a:lnTo>
                  <a:lnTo>
                    <a:pt x="174788" y="305526"/>
                  </a:lnTo>
                  <a:lnTo>
                    <a:pt x="168157" y="353007"/>
                  </a:lnTo>
                  <a:lnTo>
                    <a:pt x="163726" y="400936"/>
                  </a:lnTo>
                  <a:lnTo>
                    <a:pt x="161448" y="449385"/>
                  </a:lnTo>
                  <a:lnTo>
                    <a:pt x="161279" y="498427"/>
                  </a:lnTo>
                  <a:lnTo>
                    <a:pt x="163172" y="548136"/>
                  </a:lnTo>
                  <a:lnTo>
                    <a:pt x="164263" y="572442"/>
                  </a:lnTo>
                  <a:lnTo>
                    <a:pt x="165812" y="598045"/>
                  </a:lnTo>
                  <a:lnTo>
                    <a:pt x="169210" y="623256"/>
                  </a:lnTo>
                  <a:lnTo>
                    <a:pt x="175849" y="646387"/>
                  </a:lnTo>
                  <a:lnTo>
                    <a:pt x="198995" y="644491"/>
                  </a:lnTo>
                  <a:lnTo>
                    <a:pt x="221617" y="638816"/>
                  </a:lnTo>
                  <a:lnTo>
                    <a:pt x="243980" y="631639"/>
                  </a:lnTo>
                  <a:lnTo>
                    <a:pt x="266350" y="625233"/>
                  </a:lnTo>
                  <a:lnTo>
                    <a:pt x="248102" y="676885"/>
                  </a:lnTo>
                  <a:lnTo>
                    <a:pt x="231318" y="729205"/>
                  </a:lnTo>
                  <a:lnTo>
                    <a:pt x="215002" y="781695"/>
                  </a:lnTo>
                  <a:lnTo>
                    <a:pt x="198153" y="833857"/>
                  </a:lnTo>
                  <a:lnTo>
                    <a:pt x="179774" y="885194"/>
                  </a:lnTo>
                  <a:lnTo>
                    <a:pt x="179639" y="885370"/>
                  </a:lnTo>
                  <a:lnTo>
                    <a:pt x="178846" y="887023"/>
                  </a:lnTo>
                  <a:lnTo>
                    <a:pt x="115891" y="823951"/>
                  </a:lnTo>
                  <a:lnTo>
                    <a:pt x="68486" y="769482"/>
                  </a:lnTo>
                  <a:lnTo>
                    <a:pt x="31643" y="726640"/>
                  </a:lnTo>
                  <a:lnTo>
                    <a:pt x="69068" y="677566"/>
                  </a:lnTo>
                  <a:lnTo>
                    <a:pt x="66465" y="642793"/>
                  </a:lnTo>
                  <a:lnTo>
                    <a:pt x="63522" y="608055"/>
                  </a:lnTo>
                  <a:lnTo>
                    <a:pt x="60858" y="573292"/>
                  </a:lnTo>
                  <a:lnTo>
                    <a:pt x="59090" y="538446"/>
                  </a:lnTo>
                  <a:lnTo>
                    <a:pt x="58323" y="489874"/>
                  </a:lnTo>
                  <a:lnTo>
                    <a:pt x="59174" y="441458"/>
                  </a:lnTo>
                  <a:lnTo>
                    <a:pt x="61730" y="393241"/>
                  </a:lnTo>
                  <a:lnTo>
                    <a:pt x="66082" y="345265"/>
                  </a:lnTo>
                  <a:lnTo>
                    <a:pt x="72318" y="297574"/>
                  </a:lnTo>
                  <a:lnTo>
                    <a:pt x="80527" y="250211"/>
                  </a:lnTo>
                  <a:lnTo>
                    <a:pt x="90798" y="203220"/>
                  </a:lnTo>
                  <a:lnTo>
                    <a:pt x="103222" y="156644"/>
                  </a:lnTo>
                  <a:lnTo>
                    <a:pt x="117886" y="110526"/>
                  </a:lnTo>
                  <a:lnTo>
                    <a:pt x="134880" y="64910"/>
                  </a:lnTo>
                  <a:lnTo>
                    <a:pt x="154922" y="16632"/>
                  </a:lnTo>
                  <a:lnTo>
                    <a:pt x="162384" y="967"/>
                  </a:lnTo>
                  <a:close/>
                </a:path>
                <a:path w="266700" h="889000">
                  <a:moveTo>
                    <a:pt x="0" y="689894"/>
                  </a:moveTo>
                  <a:lnTo>
                    <a:pt x="17337" y="687570"/>
                  </a:lnTo>
                  <a:lnTo>
                    <a:pt x="34736" y="684786"/>
                  </a:lnTo>
                  <a:lnTo>
                    <a:pt x="52034" y="681473"/>
                  </a:lnTo>
                  <a:lnTo>
                    <a:pt x="69068" y="677566"/>
                  </a:lnTo>
                  <a:lnTo>
                    <a:pt x="31643" y="726640"/>
                  </a:lnTo>
                  <a:lnTo>
                    <a:pt x="0" y="689894"/>
                  </a:lnTo>
                  <a:close/>
                </a:path>
              </a:pathLst>
            </a:custGeom>
            <a:solidFill>
              <a:srgbClr val="EF40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9" name="object 2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94765" y="5283993"/>
            <a:ext cx="104775" cy="104774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077760" y="6206961"/>
            <a:ext cx="955589" cy="955589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866190" y="7524750"/>
            <a:ext cx="95250" cy="95249"/>
          </a:xfrm>
          <a:prstGeom prst="rect">
            <a:avLst/>
          </a:prstGeom>
        </p:spPr>
      </p:pic>
      <p:sp>
        <p:nvSpPr>
          <p:cNvPr id="32" name="object 32"/>
          <p:cNvSpPr txBox="1"/>
          <p:nvPr/>
        </p:nvSpPr>
        <p:spPr>
          <a:xfrm>
            <a:off x="7107094" y="7332026"/>
            <a:ext cx="3687213" cy="12938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>
              <a:lnSpc>
                <a:spcPct val="99300"/>
              </a:lnSpc>
              <a:spcBef>
                <a:spcPts val="110"/>
              </a:spcBef>
            </a:pPr>
            <a:r>
              <a:rPr lang="ru-RU" sz="28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800" spc="-3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частие</a:t>
            </a:r>
            <a:r>
              <a:rPr sz="2800" spc="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8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6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конкурсах</a:t>
            </a:r>
            <a:r>
              <a:rPr sz="28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3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</a:t>
            </a:r>
            <a:r>
              <a:rPr lang="ru-RU" sz="2800" spc="-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sz="2800" spc="-3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ессионального</a:t>
            </a:r>
            <a:r>
              <a:rPr sz="2800" spc="-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мастерства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object 3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0077760" y="8335629"/>
            <a:ext cx="955589" cy="1016427"/>
          </a:xfrm>
          <a:prstGeom prst="rect">
            <a:avLst/>
          </a:prstGeom>
        </p:spPr>
      </p:pic>
      <p:pic>
        <p:nvPicPr>
          <p:cNvPr id="34" name="object 3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963524" y="7534275"/>
            <a:ext cx="104774" cy="104774"/>
          </a:xfrm>
          <a:prstGeom prst="rect">
            <a:avLst/>
          </a:prstGeom>
        </p:spPr>
      </p:pic>
      <p:sp>
        <p:nvSpPr>
          <p:cNvPr id="35" name="object 35"/>
          <p:cNvSpPr txBox="1"/>
          <p:nvPr/>
        </p:nvSpPr>
        <p:spPr>
          <a:xfrm>
            <a:off x="13231068" y="7322501"/>
            <a:ext cx="4698365" cy="900888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12700" marR="5080">
              <a:lnSpc>
                <a:spcPts val="3379"/>
              </a:lnSpc>
              <a:spcBef>
                <a:spcPts val="225"/>
              </a:spcBef>
            </a:pPr>
            <a:r>
              <a:rPr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r>
              <a:rPr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ение</a:t>
            </a:r>
            <a:r>
              <a:rPr sz="2800" spc="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13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spc="-13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sz="2800" spc="-13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2800" spc="-13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800" spc="-13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овательных</a:t>
            </a:r>
            <a:r>
              <a:rPr sz="2800" spc="-13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sz="2800" spc="-5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ентров</a:t>
            </a:r>
            <a:r>
              <a:rPr sz="2800" spc="10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</a:t>
            </a:r>
            <a:r>
              <a:rPr sz="2800" spc="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800" spc="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учениками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" name="object 3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6434646" y="8477746"/>
            <a:ext cx="1041611" cy="1041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5988685" cy="10287000"/>
            <a:chOff x="0" y="0"/>
            <a:chExt cx="5988685" cy="10287000"/>
          </a:xfrm>
        </p:grpSpPr>
        <p:sp>
          <p:nvSpPr>
            <p:cNvPr id="3" name="object 3"/>
            <p:cNvSpPr/>
            <p:nvPr/>
          </p:nvSpPr>
          <p:spPr>
            <a:xfrm>
              <a:off x="0" y="2693161"/>
              <a:ext cx="5988685" cy="7593965"/>
            </a:xfrm>
            <a:custGeom>
              <a:avLst/>
              <a:gdLst/>
              <a:ahLst/>
              <a:cxnLst/>
              <a:rect l="l" t="t" r="r" b="b"/>
              <a:pathLst>
                <a:path w="5988685" h="7593965">
                  <a:moveTo>
                    <a:pt x="176301" y="7593838"/>
                  </a:moveTo>
                  <a:lnTo>
                    <a:pt x="0" y="7300366"/>
                  </a:lnTo>
                  <a:lnTo>
                    <a:pt x="0" y="7593838"/>
                  </a:lnTo>
                  <a:lnTo>
                    <a:pt x="176301" y="7593838"/>
                  </a:lnTo>
                  <a:close/>
                </a:path>
                <a:path w="5988685" h="7593965">
                  <a:moveTo>
                    <a:pt x="1019543" y="7593838"/>
                  </a:moveTo>
                  <a:lnTo>
                    <a:pt x="0" y="5895606"/>
                  </a:lnTo>
                  <a:lnTo>
                    <a:pt x="0" y="7055904"/>
                  </a:lnTo>
                  <a:lnTo>
                    <a:pt x="300774" y="7593838"/>
                  </a:lnTo>
                  <a:lnTo>
                    <a:pt x="1019543" y="7593838"/>
                  </a:lnTo>
                  <a:close/>
                </a:path>
                <a:path w="5988685" h="7593965">
                  <a:moveTo>
                    <a:pt x="1865020" y="7593838"/>
                  </a:moveTo>
                  <a:lnTo>
                    <a:pt x="1210475" y="6490271"/>
                  </a:lnTo>
                  <a:lnTo>
                    <a:pt x="0" y="4508792"/>
                  </a:lnTo>
                  <a:lnTo>
                    <a:pt x="0" y="5529529"/>
                  </a:lnTo>
                  <a:lnTo>
                    <a:pt x="1163129" y="7593838"/>
                  </a:lnTo>
                  <a:lnTo>
                    <a:pt x="1865020" y="7593838"/>
                  </a:lnTo>
                  <a:close/>
                </a:path>
                <a:path w="5988685" h="7593965">
                  <a:moveTo>
                    <a:pt x="2699753" y="7593838"/>
                  </a:moveTo>
                  <a:lnTo>
                    <a:pt x="0" y="3094266"/>
                  </a:lnTo>
                  <a:lnTo>
                    <a:pt x="0" y="3987266"/>
                  </a:lnTo>
                  <a:lnTo>
                    <a:pt x="1289418" y="6322479"/>
                  </a:lnTo>
                  <a:lnTo>
                    <a:pt x="2003869" y="7593838"/>
                  </a:lnTo>
                  <a:lnTo>
                    <a:pt x="2699753" y="7593838"/>
                  </a:lnTo>
                  <a:close/>
                </a:path>
                <a:path w="5988685" h="7593965">
                  <a:moveTo>
                    <a:pt x="3549408" y="7593838"/>
                  </a:moveTo>
                  <a:lnTo>
                    <a:pt x="3520122" y="7545603"/>
                  </a:lnTo>
                  <a:lnTo>
                    <a:pt x="2084095" y="5146433"/>
                  </a:lnTo>
                  <a:lnTo>
                    <a:pt x="0" y="1706829"/>
                  </a:lnTo>
                  <a:lnTo>
                    <a:pt x="0" y="2480005"/>
                  </a:lnTo>
                  <a:lnTo>
                    <a:pt x="2860256" y="7593838"/>
                  </a:lnTo>
                  <a:lnTo>
                    <a:pt x="3549408" y="7593838"/>
                  </a:lnTo>
                  <a:close/>
                </a:path>
                <a:path w="5988685" h="7593965">
                  <a:moveTo>
                    <a:pt x="4396803" y="7593838"/>
                  </a:moveTo>
                  <a:lnTo>
                    <a:pt x="0" y="272402"/>
                  </a:lnTo>
                  <a:lnTo>
                    <a:pt x="0" y="972070"/>
                  </a:lnTo>
                  <a:lnTo>
                    <a:pt x="3716896" y="7593838"/>
                  </a:lnTo>
                  <a:lnTo>
                    <a:pt x="4396803" y="7593838"/>
                  </a:lnTo>
                  <a:close/>
                </a:path>
                <a:path w="5988685" h="7593965">
                  <a:moveTo>
                    <a:pt x="5135753" y="7441158"/>
                  </a:moveTo>
                  <a:lnTo>
                    <a:pt x="677316" y="29146"/>
                  </a:lnTo>
                  <a:lnTo>
                    <a:pt x="640613" y="37414"/>
                  </a:lnTo>
                  <a:lnTo>
                    <a:pt x="603796" y="46088"/>
                  </a:lnTo>
                  <a:lnTo>
                    <a:pt x="534606" y="46647"/>
                  </a:lnTo>
                  <a:lnTo>
                    <a:pt x="497560" y="56172"/>
                  </a:lnTo>
                  <a:lnTo>
                    <a:pt x="460413" y="66116"/>
                  </a:lnTo>
                  <a:lnTo>
                    <a:pt x="390880" y="67945"/>
                  </a:lnTo>
                  <a:lnTo>
                    <a:pt x="353504" y="78727"/>
                  </a:lnTo>
                  <a:lnTo>
                    <a:pt x="4573943" y="7593838"/>
                  </a:lnTo>
                  <a:lnTo>
                    <a:pt x="5042039" y="7593838"/>
                  </a:lnTo>
                  <a:lnTo>
                    <a:pt x="5066246" y="7573251"/>
                  </a:lnTo>
                  <a:lnTo>
                    <a:pt x="5078603" y="7526591"/>
                  </a:lnTo>
                  <a:lnTo>
                    <a:pt x="5123281" y="7488250"/>
                  </a:lnTo>
                  <a:lnTo>
                    <a:pt x="5135753" y="7441158"/>
                  </a:lnTo>
                  <a:close/>
                </a:path>
                <a:path w="5988685" h="7593965">
                  <a:moveTo>
                    <a:pt x="5567832" y="6721907"/>
                  </a:moveTo>
                  <a:lnTo>
                    <a:pt x="1510830" y="10274"/>
                  </a:lnTo>
                  <a:lnTo>
                    <a:pt x="1476057" y="11201"/>
                  </a:lnTo>
                  <a:lnTo>
                    <a:pt x="1408899" y="4102"/>
                  </a:lnTo>
                  <a:lnTo>
                    <a:pt x="1373860" y="6070"/>
                  </a:lnTo>
                  <a:lnTo>
                    <a:pt x="1306423" y="0"/>
                  </a:lnTo>
                  <a:lnTo>
                    <a:pt x="1271104" y="2984"/>
                  </a:lnTo>
                  <a:lnTo>
                    <a:pt x="1235659" y="6477"/>
                  </a:lnTo>
                  <a:lnTo>
                    <a:pt x="1167815" y="1955"/>
                  </a:lnTo>
                  <a:lnTo>
                    <a:pt x="5247665" y="7279208"/>
                  </a:lnTo>
                  <a:lnTo>
                    <a:pt x="5291975" y="7242264"/>
                  </a:lnTo>
                  <a:lnTo>
                    <a:pt x="5316144" y="7150976"/>
                  </a:lnTo>
                  <a:lnTo>
                    <a:pt x="5360530" y="7113702"/>
                  </a:lnTo>
                  <a:lnTo>
                    <a:pt x="5372697" y="7067766"/>
                  </a:lnTo>
                  <a:lnTo>
                    <a:pt x="5417147" y="7030275"/>
                  </a:lnTo>
                  <a:lnTo>
                    <a:pt x="5441620" y="6937845"/>
                  </a:lnTo>
                  <a:lnTo>
                    <a:pt x="5486158" y="6900011"/>
                  </a:lnTo>
                  <a:lnTo>
                    <a:pt x="5523179" y="6760197"/>
                  </a:lnTo>
                  <a:lnTo>
                    <a:pt x="5567832" y="6721907"/>
                  </a:lnTo>
                  <a:close/>
                </a:path>
                <a:path w="5988685" h="7593965">
                  <a:moveTo>
                    <a:pt x="5842914" y="5813336"/>
                  </a:moveTo>
                  <a:lnTo>
                    <a:pt x="2437066" y="162648"/>
                  </a:lnTo>
                  <a:lnTo>
                    <a:pt x="2404770" y="154266"/>
                  </a:lnTo>
                  <a:lnTo>
                    <a:pt x="2372372" y="146240"/>
                  </a:lnTo>
                  <a:lnTo>
                    <a:pt x="2307615" y="130073"/>
                  </a:lnTo>
                  <a:lnTo>
                    <a:pt x="2274989" y="122885"/>
                  </a:lnTo>
                  <a:lnTo>
                    <a:pt x="2209977" y="107670"/>
                  </a:lnTo>
                  <a:lnTo>
                    <a:pt x="2177084" y="101536"/>
                  </a:lnTo>
                  <a:lnTo>
                    <a:pt x="2111768" y="87464"/>
                  </a:lnTo>
                  <a:lnTo>
                    <a:pt x="2078545" y="82575"/>
                  </a:lnTo>
                  <a:lnTo>
                    <a:pt x="5667045" y="6477190"/>
                  </a:lnTo>
                  <a:lnTo>
                    <a:pt x="5842914" y="5813336"/>
                  </a:lnTo>
                  <a:close/>
                </a:path>
                <a:path w="5988685" h="7593965">
                  <a:moveTo>
                    <a:pt x="5882310" y="3839210"/>
                  </a:moveTo>
                  <a:lnTo>
                    <a:pt x="5862383" y="3784104"/>
                  </a:lnTo>
                  <a:lnTo>
                    <a:pt x="5874639" y="3737813"/>
                  </a:lnTo>
                  <a:lnTo>
                    <a:pt x="5814187" y="3574973"/>
                  </a:lnTo>
                  <a:lnTo>
                    <a:pt x="5826150" y="3529787"/>
                  </a:lnTo>
                  <a:lnTo>
                    <a:pt x="5764809" y="3370364"/>
                  </a:lnTo>
                  <a:lnTo>
                    <a:pt x="5702706" y="3213773"/>
                  </a:lnTo>
                  <a:lnTo>
                    <a:pt x="5714098" y="3170758"/>
                  </a:lnTo>
                  <a:lnTo>
                    <a:pt x="5650966" y="3018040"/>
                  </a:lnTo>
                  <a:lnTo>
                    <a:pt x="5608409" y="2918002"/>
                  </a:lnTo>
                  <a:lnTo>
                    <a:pt x="5565483" y="2819374"/>
                  </a:lnTo>
                  <a:lnTo>
                    <a:pt x="5522176" y="2722194"/>
                  </a:lnTo>
                  <a:lnTo>
                    <a:pt x="5478450" y="2626550"/>
                  </a:lnTo>
                  <a:lnTo>
                    <a:pt x="5456440" y="2579306"/>
                  </a:lnTo>
                  <a:lnTo>
                    <a:pt x="5402059" y="2523921"/>
                  </a:lnTo>
                  <a:lnTo>
                    <a:pt x="5357520" y="2431402"/>
                  </a:lnTo>
                  <a:lnTo>
                    <a:pt x="5335079" y="2385745"/>
                  </a:lnTo>
                  <a:lnTo>
                    <a:pt x="5312537" y="2340508"/>
                  </a:lnTo>
                  <a:lnTo>
                    <a:pt x="5289880" y="2295702"/>
                  </a:lnTo>
                  <a:lnTo>
                    <a:pt x="5267109" y="2251316"/>
                  </a:lnTo>
                  <a:lnTo>
                    <a:pt x="5211978" y="2198814"/>
                  </a:lnTo>
                  <a:lnTo>
                    <a:pt x="5188978" y="2155266"/>
                  </a:lnTo>
                  <a:lnTo>
                    <a:pt x="5165877" y="2112149"/>
                  </a:lnTo>
                  <a:lnTo>
                    <a:pt x="5142649" y="2069477"/>
                  </a:lnTo>
                  <a:lnTo>
                    <a:pt x="5119306" y="2027250"/>
                  </a:lnTo>
                  <a:lnTo>
                    <a:pt x="5063591" y="1976945"/>
                  </a:lnTo>
                  <a:lnTo>
                    <a:pt x="5040007" y="1935632"/>
                  </a:lnTo>
                  <a:lnTo>
                    <a:pt x="5016309" y="1894763"/>
                  </a:lnTo>
                  <a:lnTo>
                    <a:pt x="4992484" y="1854365"/>
                  </a:lnTo>
                  <a:lnTo>
                    <a:pt x="4936287" y="1805863"/>
                  </a:lnTo>
                  <a:lnTo>
                    <a:pt x="4912220" y="1766379"/>
                  </a:lnTo>
                  <a:lnTo>
                    <a:pt x="4888027" y="1727377"/>
                  </a:lnTo>
                  <a:lnTo>
                    <a:pt x="4831435" y="1680311"/>
                  </a:lnTo>
                  <a:lnTo>
                    <a:pt x="4806988" y="1642262"/>
                  </a:lnTo>
                  <a:lnTo>
                    <a:pt x="4782413" y="1604708"/>
                  </a:lnTo>
                  <a:lnTo>
                    <a:pt x="4725454" y="1559090"/>
                  </a:lnTo>
                  <a:lnTo>
                    <a:pt x="4700625" y="1522488"/>
                  </a:lnTo>
                  <a:lnTo>
                    <a:pt x="4675657" y="1486395"/>
                  </a:lnTo>
                  <a:lnTo>
                    <a:pt x="4618304" y="1442250"/>
                  </a:lnTo>
                  <a:lnTo>
                    <a:pt x="4593069" y="1407160"/>
                  </a:lnTo>
                  <a:lnTo>
                    <a:pt x="4567707" y="1372577"/>
                  </a:lnTo>
                  <a:lnTo>
                    <a:pt x="4509948" y="1329956"/>
                  </a:lnTo>
                  <a:lnTo>
                    <a:pt x="4484319" y="1296390"/>
                  </a:lnTo>
                  <a:lnTo>
                    <a:pt x="4426293" y="1254785"/>
                  </a:lnTo>
                  <a:lnTo>
                    <a:pt x="5882310" y="3839210"/>
                  </a:lnTo>
                  <a:close/>
                </a:path>
                <a:path w="5988685" h="7593965">
                  <a:moveTo>
                    <a:pt x="5988215" y="4873422"/>
                  </a:moveTo>
                  <a:lnTo>
                    <a:pt x="5968809" y="4816348"/>
                  </a:lnTo>
                  <a:lnTo>
                    <a:pt x="5981624" y="4767935"/>
                  </a:lnTo>
                  <a:lnTo>
                    <a:pt x="5962154" y="4711090"/>
                  </a:lnTo>
                  <a:lnTo>
                    <a:pt x="5974918" y="4662894"/>
                  </a:lnTo>
                  <a:lnTo>
                    <a:pt x="5955385" y="4606264"/>
                  </a:lnTo>
                  <a:lnTo>
                    <a:pt x="3557930" y="623049"/>
                  </a:lnTo>
                  <a:lnTo>
                    <a:pt x="3499561" y="582726"/>
                  </a:lnTo>
                  <a:lnTo>
                    <a:pt x="3437928" y="554723"/>
                  </a:lnTo>
                  <a:lnTo>
                    <a:pt x="3408438" y="535749"/>
                  </a:lnTo>
                  <a:lnTo>
                    <a:pt x="3346564" y="508685"/>
                  </a:lnTo>
                  <a:lnTo>
                    <a:pt x="3316821" y="490651"/>
                  </a:lnTo>
                  <a:lnTo>
                    <a:pt x="3286950" y="473075"/>
                  </a:lnTo>
                  <a:lnTo>
                    <a:pt x="3224695" y="447433"/>
                  </a:lnTo>
                  <a:lnTo>
                    <a:pt x="3194570" y="430796"/>
                  </a:lnTo>
                  <a:lnTo>
                    <a:pt x="3132074" y="406095"/>
                  </a:lnTo>
                  <a:lnTo>
                    <a:pt x="3101708" y="390410"/>
                  </a:lnTo>
                  <a:lnTo>
                    <a:pt x="5909475" y="5431561"/>
                  </a:lnTo>
                  <a:lnTo>
                    <a:pt x="5961977" y="5233276"/>
                  </a:lnTo>
                  <a:lnTo>
                    <a:pt x="5942774" y="5175428"/>
                  </a:lnTo>
                  <a:lnTo>
                    <a:pt x="5981751" y="5028196"/>
                  </a:lnTo>
                  <a:lnTo>
                    <a:pt x="5962434" y="4970805"/>
                  </a:lnTo>
                  <a:lnTo>
                    <a:pt x="5988215" y="4873422"/>
                  </a:lnTo>
                  <a:close/>
                </a:path>
              </a:pathLst>
            </a:custGeom>
            <a:solidFill>
              <a:srgbClr val="8B52FF">
                <a:alpha val="587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"/>
              <a:ext cx="2875915" cy="2799080"/>
            </a:xfrm>
            <a:custGeom>
              <a:avLst/>
              <a:gdLst/>
              <a:ahLst/>
              <a:cxnLst/>
              <a:rect l="l" t="t" r="r" b="b"/>
              <a:pathLst>
                <a:path w="2875915" h="2799080">
                  <a:moveTo>
                    <a:pt x="2875369" y="1006309"/>
                  </a:moveTo>
                  <a:lnTo>
                    <a:pt x="2874429" y="963295"/>
                  </a:lnTo>
                  <a:lnTo>
                    <a:pt x="2872397" y="920318"/>
                  </a:lnTo>
                  <a:lnTo>
                    <a:pt x="2871774" y="911860"/>
                  </a:lnTo>
                  <a:lnTo>
                    <a:pt x="2869260" y="877379"/>
                  </a:lnTo>
                  <a:lnTo>
                    <a:pt x="2865031" y="834542"/>
                  </a:lnTo>
                  <a:lnTo>
                    <a:pt x="2859709" y="791845"/>
                  </a:lnTo>
                  <a:lnTo>
                    <a:pt x="2853296" y="749300"/>
                  </a:lnTo>
                  <a:lnTo>
                    <a:pt x="2845790" y="706907"/>
                  </a:lnTo>
                  <a:lnTo>
                    <a:pt x="2837205" y="664718"/>
                  </a:lnTo>
                  <a:lnTo>
                    <a:pt x="2827553" y="622795"/>
                  </a:lnTo>
                  <a:lnTo>
                    <a:pt x="2816834" y="581126"/>
                  </a:lnTo>
                  <a:lnTo>
                    <a:pt x="2805036" y="539724"/>
                  </a:lnTo>
                  <a:lnTo>
                    <a:pt x="2792196" y="498627"/>
                  </a:lnTo>
                  <a:lnTo>
                    <a:pt x="2778315" y="457911"/>
                  </a:lnTo>
                  <a:lnTo>
                    <a:pt x="2763393" y="417550"/>
                  </a:lnTo>
                  <a:lnTo>
                    <a:pt x="2747429" y="377571"/>
                  </a:lnTo>
                  <a:lnTo>
                    <a:pt x="2730462" y="338010"/>
                  </a:lnTo>
                  <a:lnTo>
                    <a:pt x="2712491" y="298919"/>
                  </a:lnTo>
                  <a:lnTo>
                    <a:pt x="2693530" y="260299"/>
                  </a:lnTo>
                  <a:lnTo>
                    <a:pt x="2673566" y="222148"/>
                  </a:lnTo>
                  <a:lnTo>
                    <a:pt x="2652649" y="184518"/>
                  </a:lnTo>
                  <a:lnTo>
                    <a:pt x="2630779" y="147472"/>
                  </a:lnTo>
                  <a:lnTo>
                    <a:pt x="2607970" y="110985"/>
                  </a:lnTo>
                  <a:lnTo>
                    <a:pt x="2584221" y="75082"/>
                  </a:lnTo>
                  <a:lnTo>
                    <a:pt x="2559558" y="39789"/>
                  </a:lnTo>
                  <a:lnTo>
                    <a:pt x="2534031" y="5156"/>
                  </a:lnTo>
                  <a:lnTo>
                    <a:pt x="2530005" y="0"/>
                  </a:lnTo>
                  <a:lnTo>
                    <a:pt x="0" y="0"/>
                  </a:lnTo>
                  <a:lnTo>
                    <a:pt x="0" y="2391765"/>
                  </a:lnTo>
                  <a:lnTo>
                    <a:pt x="14198" y="2404033"/>
                  </a:lnTo>
                  <a:lnTo>
                    <a:pt x="47498" y="2431326"/>
                  </a:lnTo>
                  <a:lnTo>
                    <a:pt x="81457" y="2457729"/>
                  </a:lnTo>
                  <a:lnTo>
                    <a:pt x="116078" y="2483269"/>
                  </a:lnTo>
                  <a:lnTo>
                    <a:pt x="151371" y="2507932"/>
                  </a:lnTo>
                  <a:lnTo>
                    <a:pt x="187286" y="2531668"/>
                  </a:lnTo>
                  <a:lnTo>
                    <a:pt x="223761" y="2554478"/>
                  </a:lnTo>
                  <a:lnTo>
                    <a:pt x="260819" y="2576347"/>
                  </a:lnTo>
                  <a:lnTo>
                    <a:pt x="298437" y="2597277"/>
                  </a:lnTo>
                  <a:lnTo>
                    <a:pt x="336588" y="2617228"/>
                  </a:lnTo>
                  <a:lnTo>
                    <a:pt x="375208" y="2636189"/>
                  </a:lnTo>
                  <a:lnTo>
                    <a:pt x="414299" y="2654160"/>
                  </a:lnTo>
                  <a:lnTo>
                    <a:pt x="453859" y="2671140"/>
                  </a:lnTo>
                  <a:lnTo>
                    <a:pt x="493852" y="2687091"/>
                  </a:lnTo>
                  <a:lnTo>
                    <a:pt x="534200" y="2702014"/>
                  </a:lnTo>
                  <a:lnTo>
                    <a:pt x="574929" y="2715895"/>
                  </a:lnTo>
                  <a:lnTo>
                    <a:pt x="616013" y="2728747"/>
                  </a:lnTo>
                  <a:lnTo>
                    <a:pt x="657415" y="2740545"/>
                  </a:lnTo>
                  <a:lnTo>
                    <a:pt x="699084" y="2751264"/>
                  </a:lnTo>
                  <a:lnTo>
                    <a:pt x="741006" y="2760916"/>
                  </a:lnTo>
                  <a:lnTo>
                    <a:pt x="783196" y="2769501"/>
                  </a:lnTo>
                  <a:lnTo>
                    <a:pt x="825588" y="2777007"/>
                  </a:lnTo>
                  <a:lnTo>
                    <a:pt x="868133" y="2783421"/>
                  </a:lnTo>
                  <a:lnTo>
                    <a:pt x="910831" y="2788742"/>
                  </a:lnTo>
                  <a:lnTo>
                    <a:pt x="953681" y="2792971"/>
                  </a:lnTo>
                  <a:lnTo>
                    <a:pt x="996619" y="2796108"/>
                  </a:lnTo>
                  <a:lnTo>
                    <a:pt x="1039583" y="2798140"/>
                  </a:lnTo>
                  <a:lnTo>
                    <a:pt x="1082598" y="2799080"/>
                  </a:lnTo>
                  <a:lnTo>
                    <a:pt x="1125651" y="2798915"/>
                  </a:lnTo>
                  <a:lnTo>
                    <a:pt x="1168704" y="2799080"/>
                  </a:lnTo>
                  <a:lnTo>
                    <a:pt x="1211719" y="2798140"/>
                  </a:lnTo>
                  <a:lnTo>
                    <a:pt x="1254696" y="2796108"/>
                  </a:lnTo>
                  <a:lnTo>
                    <a:pt x="1297635" y="2792971"/>
                  </a:lnTo>
                  <a:lnTo>
                    <a:pt x="1340472" y="2788742"/>
                  </a:lnTo>
                  <a:lnTo>
                    <a:pt x="1383169" y="2783421"/>
                  </a:lnTo>
                  <a:lnTo>
                    <a:pt x="1425714" y="2777007"/>
                  </a:lnTo>
                  <a:lnTo>
                    <a:pt x="1468107" y="2769501"/>
                  </a:lnTo>
                  <a:lnTo>
                    <a:pt x="1510296" y="2760916"/>
                  </a:lnTo>
                  <a:lnTo>
                    <a:pt x="1552219" y="2751264"/>
                  </a:lnTo>
                  <a:lnTo>
                    <a:pt x="1593888" y="2740545"/>
                  </a:lnTo>
                  <a:lnTo>
                    <a:pt x="1635290" y="2728747"/>
                  </a:lnTo>
                  <a:lnTo>
                    <a:pt x="1676387" y="2715895"/>
                  </a:lnTo>
                  <a:lnTo>
                    <a:pt x="1717103" y="2702014"/>
                  </a:lnTo>
                  <a:lnTo>
                    <a:pt x="1757464" y="2687091"/>
                  </a:lnTo>
                  <a:lnTo>
                    <a:pt x="1797443" y="2671140"/>
                  </a:lnTo>
                  <a:lnTo>
                    <a:pt x="1837004" y="2654160"/>
                  </a:lnTo>
                  <a:lnTo>
                    <a:pt x="1876107" y="2636189"/>
                  </a:lnTo>
                  <a:lnTo>
                    <a:pt x="1914715" y="2617228"/>
                  </a:lnTo>
                  <a:lnTo>
                    <a:pt x="1952866" y="2597277"/>
                  </a:lnTo>
                  <a:lnTo>
                    <a:pt x="1990496" y="2576347"/>
                  </a:lnTo>
                  <a:lnTo>
                    <a:pt x="2027542" y="2554478"/>
                  </a:lnTo>
                  <a:lnTo>
                    <a:pt x="2064029" y="2531668"/>
                  </a:lnTo>
                  <a:lnTo>
                    <a:pt x="2099932" y="2507932"/>
                  </a:lnTo>
                  <a:lnTo>
                    <a:pt x="2135225" y="2483269"/>
                  </a:lnTo>
                  <a:lnTo>
                    <a:pt x="2169858" y="2457729"/>
                  </a:lnTo>
                  <a:lnTo>
                    <a:pt x="2203818" y="2431326"/>
                  </a:lnTo>
                  <a:lnTo>
                    <a:pt x="2237117" y="2404033"/>
                  </a:lnTo>
                  <a:lnTo>
                    <a:pt x="2269706" y="2375903"/>
                  </a:lnTo>
                  <a:lnTo>
                    <a:pt x="2301544" y="2346960"/>
                  </a:lnTo>
                  <a:lnTo>
                    <a:pt x="2332634" y="2317216"/>
                  </a:lnTo>
                  <a:lnTo>
                    <a:pt x="2362962" y="2286673"/>
                  </a:lnTo>
                  <a:lnTo>
                    <a:pt x="2397569" y="2251341"/>
                  </a:lnTo>
                  <a:lnTo>
                    <a:pt x="2431072" y="2215223"/>
                  </a:lnTo>
                  <a:lnTo>
                    <a:pt x="2463469" y="2178304"/>
                  </a:lnTo>
                  <a:lnTo>
                    <a:pt x="2494775" y="2140597"/>
                  </a:lnTo>
                  <a:lnTo>
                    <a:pt x="2524988" y="2102104"/>
                  </a:lnTo>
                  <a:lnTo>
                    <a:pt x="2554097" y="2062822"/>
                  </a:lnTo>
                  <a:lnTo>
                    <a:pt x="2582100" y="2022741"/>
                  </a:lnTo>
                  <a:lnTo>
                    <a:pt x="2609011" y="1981885"/>
                  </a:lnTo>
                  <a:lnTo>
                    <a:pt x="2634818" y="1940217"/>
                  </a:lnTo>
                  <a:lnTo>
                    <a:pt x="2659532" y="1897773"/>
                  </a:lnTo>
                  <a:lnTo>
                    <a:pt x="2683141" y="1854530"/>
                  </a:lnTo>
                  <a:lnTo>
                    <a:pt x="2705658" y="1810499"/>
                  </a:lnTo>
                  <a:lnTo>
                    <a:pt x="2726372" y="1765769"/>
                  </a:lnTo>
                  <a:lnTo>
                    <a:pt x="2745765" y="1720557"/>
                  </a:lnTo>
                  <a:lnTo>
                    <a:pt x="2763824" y="1674901"/>
                  </a:lnTo>
                  <a:lnTo>
                    <a:pt x="2780550" y="1628775"/>
                  </a:lnTo>
                  <a:lnTo>
                    <a:pt x="2795943" y="1582191"/>
                  </a:lnTo>
                  <a:lnTo>
                    <a:pt x="2810002" y="1535137"/>
                  </a:lnTo>
                  <a:lnTo>
                    <a:pt x="2822740" y="1487639"/>
                  </a:lnTo>
                  <a:lnTo>
                    <a:pt x="2834132" y="1439672"/>
                  </a:lnTo>
                  <a:lnTo>
                    <a:pt x="2844177" y="1391399"/>
                  </a:lnTo>
                  <a:lnTo>
                    <a:pt x="2852813" y="1342974"/>
                  </a:lnTo>
                  <a:lnTo>
                    <a:pt x="2860040" y="1294409"/>
                  </a:lnTo>
                  <a:lnTo>
                    <a:pt x="2865882" y="1245692"/>
                  </a:lnTo>
                  <a:lnTo>
                    <a:pt x="2870314" y="1196835"/>
                  </a:lnTo>
                  <a:lnTo>
                    <a:pt x="2871774" y="1173048"/>
                  </a:lnTo>
                  <a:lnTo>
                    <a:pt x="2873337" y="1147826"/>
                  </a:lnTo>
                  <a:lnTo>
                    <a:pt x="2874975" y="1098664"/>
                  </a:lnTo>
                  <a:lnTo>
                    <a:pt x="2875203" y="1049362"/>
                  </a:lnTo>
                  <a:lnTo>
                    <a:pt x="2875369" y="1006309"/>
                  </a:lnTo>
                  <a:close/>
                </a:path>
              </a:pathLst>
            </a:custGeom>
            <a:solidFill>
              <a:srgbClr val="8B52FF">
                <a:alpha val="666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14370254" y="0"/>
            <a:ext cx="3917950" cy="5250180"/>
          </a:xfrm>
          <a:custGeom>
            <a:avLst/>
            <a:gdLst/>
            <a:ahLst/>
            <a:cxnLst/>
            <a:rect l="l" t="t" r="r" b="b"/>
            <a:pathLst>
              <a:path w="3917950" h="5250180">
                <a:moveTo>
                  <a:pt x="3917746" y="0"/>
                </a:moveTo>
                <a:lnTo>
                  <a:pt x="1051928" y="0"/>
                </a:lnTo>
                <a:lnTo>
                  <a:pt x="1048346" y="3073"/>
                </a:lnTo>
                <a:lnTo>
                  <a:pt x="1011821" y="35420"/>
                </a:lnTo>
                <a:lnTo>
                  <a:pt x="975868" y="68376"/>
                </a:lnTo>
                <a:lnTo>
                  <a:pt x="940485" y="101930"/>
                </a:lnTo>
                <a:lnTo>
                  <a:pt x="905675" y="136105"/>
                </a:lnTo>
                <a:lnTo>
                  <a:pt x="871423" y="170878"/>
                </a:lnTo>
                <a:lnTo>
                  <a:pt x="836637" y="205130"/>
                </a:lnTo>
                <a:lnTo>
                  <a:pt x="802474" y="239941"/>
                </a:lnTo>
                <a:lnTo>
                  <a:pt x="768908" y="275323"/>
                </a:lnTo>
                <a:lnTo>
                  <a:pt x="735952" y="311277"/>
                </a:lnTo>
                <a:lnTo>
                  <a:pt x="703605" y="347789"/>
                </a:lnTo>
                <a:lnTo>
                  <a:pt x="671855" y="384873"/>
                </a:lnTo>
                <a:lnTo>
                  <a:pt x="640753" y="422490"/>
                </a:lnTo>
                <a:lnTo>
                  <a:pt x="610323" y="460616"/>
                </a:lnTo>
                <a:lnTo>
                  <a:pt x="580542" y="499237"/>
                </a:lnTo>
                <a:lnTo>
                  <a:pt x="551434" y="538353"/>
                </a:lnTo>
                <a:lnTo>
                  <a:pt x="522973" y="577989"/>
                </a:lnTo>
                <a:lnTo>
                  <a:pt x="495185" y="618109"/>
                </a:lnTo>
                <a:lnTo>
                  <a:pt x="468096" y="658710"/>
                </a:lnTo>
                <a:lnTo>
                  <a:pt x="441706" y="699744"/>
                </a:lnTo>
                <a:lnTo>
                  <a:pt x="416026" y="741197"/>
                </a:lnTo>
                <a:lnTo>
                  <a:pt x="391058" y="783094"/>
                </a:lnTo>
                <a:lnTo>
                  <a:pt x="366801" y="825423"/>
                </a:lnTo>
                <a:lnTo>
                  <a:pt x="343268" y="868172"/>
                </a:lnTo>
                <a:lnTo>
                  <a:pt x="320446" y="911326"/>
                </a:lnTo>
                <a:lnTo>
                  <a:pt x="298386" y="954836"/>
                </a:lnTo>
                <a:lnTo>
                  <a:pt x="277075" y="998702"/>
                </a:lnTo>
                <a:lnTo>
                  <a:pt x="256527" y="1042924"/>
                </a:lnTo>
                <a:lnTo>
                  <a:pt x="236715" y="1087501"/>
                </a:lnTo>
                <a:lnTo>
                  <a:pt x="217665" y="1132446"/>
                </a:lnTo>
                <a:lnTo>
                  <a:pt x="199377" y="1177696"/>
                </a:lnTo>
                <a:lnTo>
                  <a:pt x="181864" y="1223225"/>
                </a:lnTo>
                <a:lnTo>
                  <a:pt x="165150" y="1269047"/>
                </a:lnTo>
                <a:lnTo>
                  <a:pt x="149212" y="1315135"/>
                </a:lnTo>
                <a:lnTo>
                  <a:pt x="134061" y="1361503"/>
                </a:lnTo>
                <a:lnTo>
                  <a:pt x="119697" y="1408150"/>
                </a:lnTo>
                <a:lnTo>
                  <a:pt x="106133" y="1455039"/>
                </a:lnTo>
                <a:lnTo>
                  <a:pt x="93370" y="1502117"/>
                </a:lnTo>
                <a:lnTo>
                  <a:pt x="81407" y="1549400"/>
                </a:lnTo>
                <a:lnTo>
                  <a:pt x="70269" y="1596872"/>
                </a:lnTo>
                <a:lnTo>
                  <a:pt x="59931" y="1644548"/>
                </a:lnTo>
                <a:lnTo>
                  <a:pt x="50406" y="1692414"/>
                </a:lnTo>
                <a:lnTo>
                  <a:pt x="41694" y="1740446"/>
                </a:lnTo>
                <a:lnTo>
                  <a:pt x="33807" y="1788579"/>
                </a:lnTo>
                <a:lnTo>
                  <a:pt x="26733" y="1836839"/>
                </a:lnTo>
                <a:lnTo>
                  <a:pt x="20497" y="1885200"/>
                </a:lnTo>
                <a:lnTo>
                  <a:pt x="15087" y="1933689"/>
                </a:lnTo>
                <a:lnTo>
                  <a:pt x="10490" y="1982279"/>
                </a:lnTo>
                <a:lnTo>
                  <a:pt x="6731" y="2030945"/>
                </a:lnTo>
                <a:lnTo>
                  <a:pt x="3797" y="2079637"/>
                </a:lnTo>
                <a:lnTo>
                  <a:pt x="1701" y="2128355"/>
                </a:lnTo>
                <a:lnTo>
                  <a:pt x="393" y="2177110"/>
                </a:lnTo>
                <a:lnTo>
                  <a:pt x="393" y="2181415"/>
                </a:lnTo>
                <a:lnTo>
                  <a:pt x="0" y="2225891"/>
                </a:lnTo>
                <a:lnTo>
                  <a:pt x="393" y="2274697"/>
                </a:lnTo>
                <a:lnTo>
                  <a:pt x="215" y="2323477"/>
                </a:lnTo>
                <a:lnTo>
                  <a:pt x="393" y="2337130"/>
                </a:lnTo>
                <a:lnTo>
                  <a:pt x="850" y="2372220"/>
                </a:lnTo>
                <a:lnTo>
                  <a:pt x="2324" y="2420937"/>
                </a:lnTo>
                <a:lnTo>
                  <a:pt x="4597" y="2469616"/>
                </a:lnTo>
                <a:lnTo>
                  <a:pt x="7708" y="2518270"/>
                </a:lnTo>
                <a:lnTo>
                  <a:pt x="11645" y="2566898"/>
                </a:lnTo>
                <a:lnTo>
                  <a:pt x="16383" y="2615438"/>
                </a:lnTo>
                <a:lnTo>
                  <a:pt x="21945" y="2663875"/>
                </a:lnTo>
                <a:lnTo>
                  <a:pt x="28321" y="2712186"/>
                </a:lnTo>
                <a:lnTo>
                  <a:pt x="35509" y="2760395"/>
                </a:lnTo>
                <a:lnTo>
                  <a:pt x="43522" y="2808490"/>
                </a:lnTo>
                <a:lnTo>
                  <a:pt x="52336" y="2856458"/>
                </a:lnTo>
                <a:lnTo>
                  <a:pt x="61963" y="2904286"/>
                </a:lnTo>
                <a:lnTo>
                  <a:pt x="72390" y="2951899"/>
                </a:lnTo>
                <a:lnTo>
                  <a:pt x="83616" y="2999333"/>
                </a:lnTo>
                <a:lnTo>
                  <a:pt x="95631" y="3046565"/>
                </a:lnTo>
                <a:lnTo>
                  <a:pt x="108458" y="3093605"/>
                </a:lnTo>
                <a:lnTo>
                  <a:pt x="122072" y="3140443"/>
                </a:lnTo>
                <a:lnTo>
                  <a:pt x="136474" y="3187039"/>
                </a:lnTo>
                <a:lnTo>
                  <a:pt x="151663" y="3233369"/>
                </a:lnTo>
                <a:lnTo>
                  <a:pt x="167614" y="3279419"/>
                </a:lnTo>
                <a:lnTo>
                  <a:pt x="184340" y="3325203"/>
                </a:lnTo>
                <a:lnTo>
                  <a:pt x="201853" y="3370694"/>
                </a:lnTo>
                <a:lnTo>
                  <a:pt x="220129" y="3415919"/>
                </a:lnTo>
                <a:lnTo>
                  <a:pt x="239166" y="3460839"/>
                </a:lnTo>
                <a:lnTo>
                  <a:pt x="258953" y="3505390"/>
                </a:lnTo>
                <a:lnTo>
                  <a:pt x="279476" y="3549599"/>
                </a:lnTo>
                <a:lnTo>
                  <a:pt x="300736" y="3593452"/>
                </a:lnTo>
                <a:lnTo>
                  <a:pt x="322757" y="3636949"/>
                </a:lnTo>
                <a:lnTo>
                  <a:pt x="345503" y="3680104"/>
                </a:lnTo>
                <a:lnTo>
                  <a:pt x="368985" y="3722865"/>
                </a:lnTo>
                <a:lnTo>
                  <a:pt x="393166" y="3765194"/>
                </a:lnTo>
                <a:lnTo>
                  <a:pt x="418045" y="3807104"/>
                </a:lnTo>
                <a:lnTo>
                  <a:pt x="443636" y="3848582"/>
                </a:lnTo>
                <a:lnTo>
                  <a:pt x="469925" y="3889641"/>
                </a:lnTo>
                <a:lnTo>
                  <a:pt x="496925" y="3930269"/>
                </a:lnTo>
                <a:lnTo>
                  <a:pt x="524598" y="3970439"/>
                </a:lnTo>
                <a:lnTo>
                  <a:pt x="552932" y="4010114"/>
                </a:lnTo>
                <a:lnTo>
                  <a:pt x="581914" y="4049293"/>
                </a:lnTo>
                <a:lnTo>
                  <a:pt x="611568" y="4087977"/>
                </a:lnTo>
                <a:lnTo>
                  <a:pt x="641870" y="4126166"/>
                </a:lnTo>
                <a:lnTo>
                  <a:pt x="672820" y="4163860"/>
                </a:lnTo>
                <a:lnTo>
                  <a:pt x="704418" y="4201033"/>
                </a:lnTo>
                <a:lnTo>
                  <a:pt x="736612" y="4237647"/>
                </a:lnTo>
                <a:lnTo>
                  <a:pt x="769404" y="4273702"/>
                </a:lnTo>
                <a:lnTo>
                  <a:pt x="802805" y="4309199"/>
                </a:lnTo>
                <a:lnTo>
                  <a:pt x="836815" y="4344124"/>
                </a:lnTo>
                <a:lnTo>
                  <a:pt x="871423" y="4378503"/>
                </a:lnTo>
                <a:lnTo>
                  <a:pt x="905675" y="4413288"/>
                </a:lnTo>
                <a:lnTo>
                  <a:pt x="940485" y="4447451"/>
                </a:lnTo>
                <a:lnTo>
                  <a:pt x="975868" y="4481017"/>
                </a:lnTo>
                <a:lnTo>
                  <a:pt x="1011821" y="4513973"/>
                </a:lnTo>
                <a:lnTo>
                  <a:pt x="1048346" y="4546320"/>
                </a:lnTo>
                <a:lnTo>
                  <a:pt x="1085430" y="4578058"/>
                </a:lnTo>
                <a:lnTo>
                  <a:pt x="1123048" y="4609160"/>
                </a:lnTo>
                <a:lnTo>
                  <a:pt x="1161173" y="4639589"/>
                </a:lnTo>
                <a:lnTo>
                  <a:pt x="1199794" y="4669371"/>
                </a:lnTo>
                <a:lnTo>
                  <a:pt x="1238923" y="4698479"/>
                </a:lnTo>
                <a:lnTo>
                  <a:pt x="1278559" y="4726927"/>
                </a:lnTo>
                <a:lnTo>
                  <a:pt x="1318691" y="4754715"/>
                </a:lnTo>
                <a:lnTo>
                  <a:pt x="1359293" y="4781804"/>
                </a:lnTo>
                <a:lnTo>
                  <a:pt x="1400314" y="4808194"/>
                </a:lnTo>
                <a:lnTo>
                  <a:pt x="1441780" y="4833874"/>
                </a:lnTo>
                <a:lnTo>
                  <a:pt x="1483677" y="4858829"/>
                </a:lnTo>
                <a:lnTo>
                  <a:pt x="1526006" y="4883086"/>
                </a:lnTo>
                <a:lnTo>
                  <a:pt x="1568767" y="4906632"/>
                </a:lnTo>
                <a:lnTo>
                  <a:pt x="1611922" y="4929441"/>
                </a:lnTo>
                <a:lnTo>
                  <a:pt x="1655432" y="4951501"/>
                </a:lnTo>
                <a:lnTo>
                  <a:pt x="1699310" y="4972812"/>
                </a:lnTo>
                <a:lnTo>
                  <a:pt x="1743532" y="4993360"/>
                </a:lnTo>
                <a:lnTo>
                  <a:pt x="1788109" y="5013172"/>
                </a:lnTo>
                <a:lnTo>
                  <a:pt x="1833054" y="5032222"/>
                </a:lnTo>
                <a:lnTo>
                  <a:pt x="1878317" y="5050510"/>
                </a:lnTo>
                <a:lnTo>
                  <a:pt x="1923846" y="5068011"/>
                </a:lnTo>
                <a:lnTo>
                  <a:pt x="1969668" y="5084724"/>
                </a:lnTo>
                <a:lnTo>
                  <a:pt x="2015756" y="5100663"/>
                </a:lnTo>
                <a:lnTo>
                  <a:pt x="2062124" y="5115814"/>
                </a:lnTo>
                <a:lnTo>
                  <a:pt x="2108784" y="5130177"/>
                </a:lnTo>
                <a:lnTo>
                  <a:pt x="2155672" y="5143741"/>
                </a:lnTo>
                <a:lnTo>
                  <a:pt x="2202751" y="5156505"/>
                </a:lnTo>
                <a:lnTo>
                  <a:pt x="2250033" y="5168455"/>
                </a:lnTo>
                <a:lnTo>
                  <a:pt x="2297519" y="5179606"/>
                </a:lnTo>
                <a:lnTo>
                  <a:pt x="2345194" y="5189944"/>
                </a:lnTo>
                <a:lnTo>
                  <a:pt x="2393073" y="5199469"/>
                </a:lnTo>
                <a:lnTo>
                  <a:pt x="2441105" y="5208181"/>
                </a:lnTo>
                <a:lnTo>
                  <a:pt x="2489238" y="5216068"/>
                </a:lnTo>
                <a:lnTo>
                  <a:pt x="2537498" y="5223129"/>
                </a:lnTo>
                <a:lnTo>
                  <a:pt x="2585872" y="5229364"/>
                </a:lnTo>
                <a:lnTo>
                  <a:pt x="2634361" y="5234775"/>
                </a:lnTo>
                <a:lnTo>
                  <a:pt x="2682951" y="5239372"/>
                </a:lnTo>
                <a:lnTo>
                  <a:pt x="2731617" y="5243131"/>
                </a:lnTo>
                <a:lnTo>
                  <a:pt x="2780322" y="5246065"/>
                </a:lnTo>
                <a:lnTo>
                  <a:pt x="2829039" y="5248160"/>
                </a:lnTo>
                <a:lnTo>
                  <a:pt x="2877794" y="5249430"/>
                </a:lnTo>
                <a:lnTo>
                  <a:pt x="2970326" y="5249430"/>
                </a:lnTo>
                <a:lnTo>
                  <a:pt x="3024200" y="5249862"/>
                </a:lnTo>
                <a:lnTo>
                  <a:pt x="2980461" y="5249430"/>
                </a:lnTo>
                <a:lnTo>
                  <a:pt x="3072993" y="5249430"/>
                </a:lnTo>
                <a:lnTo>
                  <a:pt x="3121736" y="5248160"/>
                </a:lnTo>
                <a:lnTo>
                  <a:pt x="3170466" y="5246065"/>
                </a:lnTo>
                <a:lnTo>
                  <a:pt x="3219158" y="5243131"/>
                </a:lnTo>
                <a:lnTo>
                  <a:pt x="3267837" y="5239372"/>
                </a:lnTo>
                <a:lnTo>
                  <a:pt x="3316427" y="5234775"/>
                </a:lnTo>
                <a:lnTo>
                  <a:pt x="3364915" y="5229364"/>
                </a:lnTo>
                <a:lnTo>
                  <a:pt x="3413277" y="5223129"/>
                </a:lnTo>
                <a:lnTo>
                  <a:pt x="3461537" y="5216068"/>
                </a:lnTo>
                <a:lnTo>
                  <a:pt x="3509683" y="5208181"/>
                </a:lnTo>
                <a:lnTo>
                  <a:pt x="3557714" y="5199469"/>
                </a:lnTo>
                <a:lnTo>
                  <a:pt x="3605580" y="5189944"/>
                </a:lnTo>
                <a:lnTo>
                  <a:pt x="3653269" y="5179606"/>
                </a:lnTo>
                <a:lnTo>
                  <a:pt x="3700742" y="5168455"/>
                </a:lnTo>
                <a:lnTo>
                  <a:pt x="3748024" y="5156505"/>
                </a:lnTo>
                <a:lnTo>
                  <a:pt x="3795115" y="5143741"/>
                </a:lnTo>
                <a:lnTo>
                  <a:pt x="3842004" y="5130177"/>
                </a:lnTo>
                <a:lnTo>
                  <a:pt x="3888651" y="5115814"/>
                </a:lnTo>
                <a:lnTo>
                  <a:pt x="3917746" y="5106301"/>
                </a:lnTo>
                <a:lnTo>
                  <a:pt x="3917746" y="0"/>
                </a:lnTo>
                <a:close/>
              </a:path>
            </a:pathLst>
          </a:custGeom>
          <a:solidFill>
            <a:srgbClr val="8B52FF">
              <a:alpha val="666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13708264" y="2799154"/>
            <a:ext cx="4580255" cy="7487920"/>
            <a:chOff x="13708264" y="2799154"/>
            <a:chExt cx="4580255" cy="7487920"/>
          </a:xfrm>
        </p:grpSpPr>
        <p:sp>
          <p:nvSpPr>
            <p:cNvPr id="7" name="object 7"/>
            <p:cNvSpPr/>
            <p:nvPr/>
          </p:nvSpPr>
          <p:spPr>
            <a:xfrm>
              <a:off x="14855609" y="7799768"/>
              <a:ext cx="3432810" cy="2487295"/>
            </a:xfrm>
            <a:custGeom>
              <a:avLst/>
              <a:gdLst/>
              <a:ahLst/>
              <a:cxnLst/>
              <a:rect l="l" t="t" r="r" b="b"/>
              <a:pathLst>
                <a:path w="3432809" h="2487295">
                  <a:moveTo>
                    <a:pt x="101053" y="2487231"/>
                  </a:moveTo>
                  <a:lnTo>
                    <a:pt x="46812" y="2396896"/>
                  </a:lnTo>
                  <a:lnTo>
                    <a:pt x="33388" y="2447569"/>
                  </a:lnTo>
                  <a:lnTo>
                    <a:pt x="0" y="2487231"/>
                  </a:lnTo>
                  <a:lnTo>
                    <a:pt x="101053" y="2487231"/>
                  </a:lnTo>
                  <a:close/>
                </a:path>
                <a:path w="3432809" h="2487295">
                  <a:moveTo>
                    <a:pt x="721334" y="2487231"/>
                  </a:moveTo>
                  <a:lnTo>
                    <a:pt x="307581" y="1798510"/>
                  </a:lnTo>
                  <a:lnTo>
                    <a:pt x="271018" y="1839963"/>
                  </a:lnTo>
                  <a:lnTo>
                    <a:pt x="258330" y="1887880"/>
                  </a:lnTo>
                  <a:lnTo>
                    <a:pt x="221703" y="1929612"/>
                  </a:lnTo>
                  <a:lnTo>
                    <a:pt x="196138" y="2026132"/>
                  </a:lnTo>
                  <a:lnTo>
                    <a:pt x="159410" y="2068258"/>
                  </a:lnTo>
                  <a:lnTo>
                    <a:pt x="133629" y="2165604"/>
                  </a:lnTo>
                  <a:lnTo>
                    <a:pt x="313321" y="2487231"/>
                  </a:lnTo>
                  <a:lnTo>
                    <a:pt x="721334" y="2487231"/>
                  </a:lnTo>
                  <a:close/>
                </a:path>
                <a:path w="3432809" h="2487295">
                  <a:moveTo>
                    <a:pt x="1347470" y="2487231"/>
                  </a:moveTo>
                  <a:lnTo>
                    <a:pt x="641311" y="1311033"/>
                  </a:lnTo>
                  <a:lnTo>
                    <a:pt x="535228" y="1421828"/>
                  </a:lnTo>
                  <a:lnTo>
                    <a:pt x="523608" y="1465681"/>
                  </a:lnTo>
                  <a:lnTo>
                    <a:pt x="452348" y="1541602"/>
                  </a:lnTo>
                  <a:lnTo>
                    <a:pt x="440499" y="1586331"/>
                  </a:lnTo>
                  <a:lnTo>
                    <a:pt x="943470" y="2487231"/>
                  </a:lnTo>
                  <a:lnTo>
                    <a:pt x="943876" y="2487231"/>
                  </a:lnTo>
                  <a:lnTo>
                    <a:pt x="1347470" y="2487231"/>
                  </a:lnTo>
                  <a:close/>
                </a:path>
                <a:path w="3432809" h="2487295">
                  <a:moveTo>
                    <a:pt x="1958860" y="2487231"/>
                  </a:moveTo>
                  <a:lnTo>
                    <a:pt x="1005014" y="903617"/>
                  </a:lnTo>
                  <a:lnTo>
                    <a:pt x="865949" y="1042352"/>
                  </a:lnTo>
                  <a:lnTo>
                    <a:pt x="795870" y="1113777"/>
                  </a:lnTo>
                  <a:lnTo>
                    <a:pt x="1569745" y="2487231"/>
                  </a:lnTo>
                  <a:lnTo>
                    <a:pt x="1958860" y="2487231"/>
                  </a:lnTo>
                  <a:close/>
                </a:path>
                <a:path w="3432809" h="2487295">
                  <a:moveTo>
                    <a:pt x="2593759" y="2487231"/>
                  </a:moveTo>
                  <a:lnTo>
                    <a:pt x="1449019" y="579386"/>
                  </a:lnTo>
                  <a:lnTo>
                    <a:pt x="1448955" y="579615"/>
                  </a:lnTo>
                  <a:lnTo>
                    <a:pt x="1390751" y="606234"/>
                  </a:lnTo>
                  <a:lnTo>
                    <a:pt x="1321727" y="673671"/>
                  </a:lnTo>
                  <a:lnTo>
                    <a:pt x="1263103" y="701827"/>
                  </a:lnTo>
                  <a:lnTo>
                    <a:pt x="1228255" y="736841"/>
                  </a:lnTo>
                  <a:lnTo>
                    <a:pt x="2216239" y="2487231"/>
                  </a:lnTo>
                  <a:lnTo>
                    <a:pt x="2593759" y="2487231"/>
                  </a:lnTo>
                  <a:close/>
                </a:path>
                <a:path w="3432809" h="2487295">
                  <a:moveTo>
                    <a:pt x="3217913" y="2487231"/>
                  </a:moveTo>
                  <a:lnTo>
                    <a:pt x="1902447" y="316217"/>
                  </a:lnTo>
                  <a:lnTo>
                    <a:pt x="1870214" y="341325"/>
                  </a:lnTo>
                  <a:lnTo>
                    <a:pt x="1813941" y="360603"/>
                  </a:lnTo>
                  <a:lnTo>
                    <a:pt x="1781441" y="386740"/>
                  </a:lnTo>
                  <a:lnTo>
                    <a:pt x="1724888" y="407060"/>
                  </a:lnTo>
                  <a:lnTo>
                    <a:pt x="1692122" y="434225"/>
                  </a:lnTo>
                  <a:lnTo>
                    <a:pt x="2840418" y="2487231"/>
                  </a:lnTo>
                  <a:lnTo>
                    <a:pt x="3217913" y="2487231"/>
                  </a:lnTo>
                  <a:close/>
                </a:path>
                <a:path w="3432809" h="2487295">
                  <a:moveTo>
                    <a:pt x="3432391" y="1792312"/>
                  </a:moveTo>
                  <a:lnTo>
                    <a:pt x="2436685" y="134315"/>
                  </a:lnTo>
                  <a:lnTo>
                    <a:pt x="2412771" y="127990"/>
                  </a:lnTo>
                  <a:lnTo>
                    <a:pt x="2382418" y="146024"/>
                  </a:lnTo>
                  <a:lnTo>
                    <a:pt x="2327999" y="158292"/>
                  </a:lnTo>
                  <a:lnTo>
                    <a:pt x="2273439" y="171119"/>
                  </a:lnTo>
                  <a:lnTo>
                    <a:pt x="2242642" y="190830"/>
                  </a:lnTo>
                  <a:lnTo>
                    <a:pt x="2187778" y="204762"/>
                  </a:lnTo>
                  <a:lnTo>
                    <a:pt x="3432391" y="2422029"/>
                  </a:lnTo>
                  <a:lnTo>
                    <a:pt x="3432391" y="1792312"/>
                  </a:lnTo>
                  <a:close/>
                </a:path>
                <a:path w="3432809" h="2487295">
                  <a:moveTo>
                    <a:pt x="3432391" y="774979"/>
                  </a:moveTo>
                  <a:lnTo>
                    <a:pt x="2978493" y="20421"/>
                  </a:lnTo>
                  <a:lnTo>
                    <a:pt x="2926042" y="25273"/>
                  </a:lnTo>
                  <a:lnTo>
                    <a:pt x="2897340" y="37084"/>
                  </a:lnTo>
                  <a:lnTo>
                    <a:pt x="2844558" y="43154"/>
                  </a:lnTo>
                  <a:lnTo>
                    <a:pt x="2791625" y="49860"/>
                  </a:lnTo>
                  <a:lnTo>
                    <a:pt x="2738526" y="57162"/>
                  </a:lnTo>
                  <a:lnTo>
                    <a:pt x="3432391" y="1292669"/>
                  </a:lnTo>
                  <a:lnTo>
                    <a:pt x="3432391" y="774979"/>
                  </a:lnTo>
                  <a:close/>
                </a:path>
                <a:path w="3432809" h="2487295">
                  <a:moveTo>
                    <a:pt x="3432391" y="381"/>
                  </a:moveTo>
                  <a:lnTo>
                    <a:pt x="3393224" y="12"/>
                  </a:lnTo>
                  <a:lnTo>
                    <a:pt x="3341992" y="266"/>
                  </a:lnTo>
                  <a:lnTo>
                    <a:pt x="3432391" y="161493"/>
                  </a:lnTo>
                  <a:lnTo>
                    <a:pt x="3432391" y="381"/>
                  </a:lnTo>
                  <a:close/>
                </a:path>
              </a:pathLst>
            </a:custGeom>
            <a:solidFill>
              <a:srgbClr val="8B52FF">
                <a:alpha val="587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708264" y="2799154"/>
              <a:ext cx="3881568" cy="5914931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145801" y="639000"/>
            <a:ext cx="14661515" cy="82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325" dirty="0"/>
              <a:t>Участие</a:t>
            </a:r>
            <a:r>
              <a:rPr spc="-35" dirty="0"/>
              <a:t> </a:t>
            </a:r>
            <a:r>
              <a:rPr dirty="0"/>
              <a:t>в</a:t>
            </a:r>
            <a:r>
              <a:rPr spc="-35" dirty="0"/>
              <a:t> </a:t>
            </a:r>
            <a:r>
              <a:rPr spc="160" dirty="0"/>
              <a:t>профессиональных</a:t>
            </a:r>
            <a:r>
              <a:rPr spc="-35" dirty="0"/>
              <a:t> </a:t>
            </a:r>
            <a:r>
              <a:rPr spc="265" dirty="0"/>
              <a:t>конкурсах</a:t>
            </a: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7159" y="2798772"/>
            <a:ext cx="4153932" cy="5915749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32467" y="3576637"/>
            <a:ext cx="6896099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594621" y="0"/>
            <a:ext cx="10693400" cy="10287000"/>
            <a:chOff x="7594621" y="0"/>
            <a:chExt cx="10693400" cy="10287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94621" y="3347614"/>
              <a:ext cx="3345517" cy="467960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69912" y="3743831"/>
              <a:ext cx="3490921" cy="513413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106816" y="4090148"/>
              <a:ext cx="3916854" cy="605586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1224019" y="9042590"/>
              <a:ext cx="6504940" cy="1244600"/>
            </a:xfrm>
            <a:custGeom>
              <a:avLst/>
              <a:gdLst/>
              <a:ahLst/>
              <a:cxnLst/>
              <a:rect l="l" t="t" r="r" b="b"/>
              <a:pathLst>
                <a:path w="6504940" h="1244600">
                  <a:moveTo>
                    <a:pt x="6504826" y="1244409"/>
                  </a:moveTo>
                  <a:lnTo>
                    <a:pt x="3211296" y="55067"/>
                  </a:lnTo>
                  <a:lnTo>
                    <a:pt x="2619019" y="0"/>
                  </a:lnTo>
                  <a:lnTo>
                    <a:pt x="1997557" y="77635"/>
                  </a:lnTo>
                  <a:lnTo>
                    <a:pt x="1357884" y="297332"/>
                  </a:lnTo>
                  <a:lnTo>
                    <a:pt x="675627" y="688124"/>
                  </a:lnTo>
                  <a:lnTo>
                    <a:pt x="0" y="1244409"/>
                  </a:lnTo>
                  <a:lnTo>
                    <a:pt x="6504826" y="1244409"/>
                  </a:lnTo>
                  <a:close/>
                </a:path>
              </a:pathLst>
            </a:custGeom>
            <a:solidFill>
              <a:srgbClr val="8B52FF">
                <a:alpha val="26306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4397863" y="0"/>
              <a:ext cx="3890645" cy="7234555"/>
            </a:xfrm>
            <a:custGeom>
              <a:avLst/>
              <a:gdLst/>
              <a:ahLst/>
              <a:cxnLst/>
              <a:rect l="l" t="t" r="r" b="b"/>
              <a:pathLst>
                <a:path w="3890644" h="7234555">
                  <a:moveTo>
                    <a:pt x="3890124" y="0"/>
                  </a:moveTo>
                  <a:lnTo>
                    <a:pt x="1656092" y="0"/>
                  </a:lnTo>
                  <a:lnTo>
                    <a:pt x="1647786" y="6045"/>
                  </a:lnTo>
                  <a:lnTo>
                    <a:pt x="1608493" y="35420"/>
                  </a:lnTo>
                  <a:lnTo>
                    <a:pt x="1569567" y="65290"/>
                  </a:lnTo>
                  <a:lnTo>
                    <a:pt x="1531035" y="95643"/>
                  </a:lnTo>
                  <a:lnTo>
                    <a:pt x="1492897" y="126492"/>
                  </a:lnTo>
                  <a:lnTo>
                    <a:pt x="1455153" y="157822"/>
                  </a:lnTo>
                  <a:lnTo>
                    <a:pt x="1417815" y="189649"/>
                  </a:lnTo>
                  <a:lnTo>
                    <a:pt x="1380883" y="221932"/>
                  </a:lnTo>
                  <a:lnTo>
                    <a:pt x="1344371" y="254685"/>
                  </a:lnTo>
                  <a:lnTo>
                    <a:pt x="1308277" y="287921"/>
                  </a:lnTo>
                  <a:lnTo>
                    <a:pt x="1272616" y="321602"/>
                  </a:lnTo>
                  <a:lnTo>
                    <a:pt x="1237386" y="355739"/>
                  </a:lnTo>
                  <a:lnTo>
                    <a:pt x="1202601" y="390309"/>
                  </a:lnTo>
                  <a:lnTo>
                    <a:pt x="1168247" y="425348"/>
                  </a:lnTo>
                  <a:lnTo>
                    <a:pt x="1133221" y="459689"/>
                  </a:lnTo>
                  <a:lnTo>
                    <a:pt x="1098638" y="494474"/>
                  </a:lnTo>
                  <a:lnTo>
                    <a:pt x="1064501" y="529691"/>
                  </a:lnTo>
                  <a:lnTo>
                    <a:pt x="1030808" y="565353"/>
                  </a:lnTo>
                  <a:lnTo>
                    <a:pt x="997585" y="601446"/>
                  </a:lnTo>
                  <a:lnTo>
                    <a:pt x="964819" y="637959"/>
                  </a:lnTo>
                  <a:lnTo>
                    <a:pt x="932522" y="674878"/>
                  </a:lnTo>
                  <a:lnTo>
                    <a:pt x="900709" y="712216"/>
                  </a:lnTo>
                  <a:lnTo>
                    <a:pt x="869365" y="749960"/>
                  </a:lnTo>
                  <a:lnTo>
                    <a:pt x="838517" y="788085"/>
                  </a:lnTo>
                  <a:lnTo>
                    <a:pt x="808151" y="826617"/>
                  </a:lnTo>
                  <a:lnTo>
                    <a:pt x="778281" y="865530"/>
                  </a:lnTo>
                  <a:lnTo>
                    <a:pt x="748906" y="904824"/>
                  </a:lnTo>
                  <a:lnTo>
                    <a:pt x="720051" y="944486"/>
                  </a:lnTo>
                  <a:lnTo>
                    <a:pt x="691692" y="984516"/>
                  </a:lnTo>
                  <a:lnTo>
                    <a:pt x="663854" y="1024902"/>
                  </a:lnTo>
                  <a:lnTo>
                    <a:pt x="636536" y="1065644"/>
                  </a:lnTo>
                  <a:lnTo>
                    <a:pt x="609739" y="1106728"/>
                  </a:lnTo>
                  <a:lnTo>
                    <a:pt x="583463" y="1148156"/>
                  </a:lnTo>
                  <a:lnTo>
                    <a:pt x="557720" y="1189913"/>
                  </a:lnTo>
                  <a:lnTo>
                    <a:pt x="532523" y="1232001"/>
                  </a:lnTo>
                  <a:lnTo>
                    <a:pt x="507860" y="1274406"/>
                  </a:lnTo>
                  <a:lnTo>
                    <a:pt x="483743" y="1317117"/>
                  </a:lnTo>
                  <a:lnTo>
                    <a:pt x="460171" y="1360131"/>
                  </a:lnTo>
                  <a:lnTo>
                    <a:pt x="437146" y="1403464"/>
                  </a:lnTo>
                  <a:lnTo>
                    <a:pt x="414693" y="1447063"/>
                  </a:lnTo>
                  <a:lnTo>
                    <a:pt x="392785" y="1490954"/>
                  </a:lnTo>
                  <a:lnTo>
                    <a:pt x="371449" y="1535125"/>
                  </a:lnTo>
                  <a:lnTo>
                    <a:pt x="350672" y="1579562"/>
                  </a:lnTo>
                  <a:lnTo>
                    <a:pt x="330466" y="1624253"/>
                  </a:lnTo>
                  <a:lnTo>
                    <a:pt x="310832" y="1669211"/>
                  </a:lnTo>
                  <a:lnTo>
                    <a:pt x="291782" y="1714411"/>
                  </a:lnTo>
                  <a:lnTo>
                    <a:pt x="273304" y="1759851"/>
                  </a:lnTo>
                  <a:lnTo>
                    <a:pt x="255409" y="1805533"/>
                  </a:lnTo>
                  <a:lnTo>
                    <a:pt x="238112" y="1851418"/>
                  </a:lnTo>
                  <a:lnTo>
                    <a:pt x="221386" y="1897545"/>
                  </a:lnTo>
                  <a:lnTo>
                    <a:pt x="205257" y="1943874"/>
                  </a:lnTo>
                  <a:lnTo>
                    <a:pt x="189725" y="1990394"/>
                  </a:lnTo>
                  <a:lnTo>
                    <a:pt x="174790" y="2037118"/>
                  </a:lnTo>
                  <a:lnTo>
                    <a:pt x="160451" y="2084031"/>
                  </a:lnTo>
                  <a:lnTo>
                    <a:pt x="146710" y="2131123"/>
                  </a:lnTo>
                  <a:lnTo>
                    <a:pt x="133578" y="2178380"/>
                  </a:lnTo>
                  <a:lnTo>
                    <a:pt x="121043" y="2225802"/>
                  </a:lnTo>
                  <a:lnTo>
                    <a:pt x="109118" y="2273389"/>
                  </a:lnTo>
                  <a:lnTo>
                    <a:pt x="97815" y="2321115"/>
                  </a:lnTo>
                  <a:lnTo>
                    <a:pt x="87109" y="2368994"/>
                  </a:lnTo>
                  <a:lnTo>
                    <a:pt x="77025" y="2416987"/>
                  </a:lnTo>
                  <a:lnTo>
                    <a:pt x="67551" y="2465120"/>
                  </a:lnTo>
                  <a:lnTo>
                    <a:pt x="58686" y="2513368"/>
                  </a:lnTo>
                  <a:lnTo>
                    <a:pt x="50444" y="2561717"/>
                  </a:lnTo>
                  <a:lnTo>
                    <a:pt x="42824" y="2610180"/>
                  </a:lnTo>
                  <a:lnTo>
                    <a:pt x="35826" y="2658732"/>
                  </a:lnTo>
                  <a:lnTo>
                    <a:pt x="29438" y="2707373"/>
                  </a:lnTo>
                  <a:lnTo>
                    <a:pt x="23685" y="2756077"/>
                  </a:lnTo>
                  <a:lnTo>
                    <a:pt x="18554" y="2804858"/>
                  </a:lnTo>
                  <a:lnTo>
                    <a:pt x="14046" y="2853702"/>
                  </a:lnTo>
                  <a:lnTo>
                    <a:pt x="10160" y="2902610"/>
                  </a:lnTo>
                  <a:lnTo>
                    <a:pt x="6896" y="2951543"/>
                  </a:lnTo>
                  <a:lnTo>
                    <a:pt x="4267" y="3000527"/>
                  </a:lnTo>
                  <a:lnTo>
                    <a:pt x="2260" y="3049536"/>
                  </a:lnTo>
                  <a:lnTo>
                    <a:pt x="876" y="3098571"/>
                  </a:lnTo>
                  <a:lnTo>
                    <a:pt x="495" y="3123158"/>
                  </a:lnTo>
                  <a:lnTo>
                    <a:pt x="495" y="3123514"/>
                  </a:lnTo>
                  <a:lnTo>
                    <a:pt x="127" y="3147618"/>
                  </a:lnTo>
                  <a:lnTo>
                    <a:pt x="0" y="3196666"/>
                  </a:lnTo>
                  <a:lnTo>
                    <a:pt x="495" y="3245726"/>
                  </a:lnTo>
                  <a:lnTo>
                    <a:pt x="215" y="3294748"/>
                  </a:lnTo>
                  <a:lnTo>
                    <a:pt x="495" y="3334702"/>
                  </a:lnTo>
                  <a:lnTo>
                    <a:pt x="495" y="3343770"/>
                  </a:lnTo>
                  <a:lnTo>
                    <a:pt x="1511" y="3392767"/>
                  </a:lnTo>
                  <a:lnTo>
                    <a:pt x="3086" y="3441776"/>
                  </a:lnTo>
                  <a:lnTo>
                    <a:pt x="5283" y="3490747"/>
                  </a:lnTo>
                  <a:lnTo>
                    <a:pt x="8089" y="3539693"/>
                  </a:lnTo>
                  <a:lnTo>
                    <a:pt x="11531" y="3588588"/>
                  </a:lnTo>
                  <a:lnTo>
                    <a:pt x="15582" y="3637445"/>
                  </a:lnTo>
                  <a:lnTo>
                    <a:pt x="20243" y="3686251"/>
                  </a:lnTo>
                  <a:lnTo>
                    <a:pt x="25527" y="3734981"/>
                  </a:lnTo>
                  <a:lnTo>
                    <a:pt x="31432" y="3783634"/>
                  </a:lnTo>
                  <a:lnTo>
                    <a:pt x="37947" y="3832237"/>
                  </a:lnTo>
                  <a:lnTo>
                    <a:pt x="45085" y="3880739"/>
                  </a:lnTo>
                  <a:lnTo>
                    <a:pt x="52819" y="3929138"/>
                  </a:lnTo>
                  <a:lnTo>
                    <a:pt x="61175" y="3977436"/>
                  </a:lnTo>
                  <a:lnTo>
                    <a:pt x="70142" y="4025646"/>
                  </a:lnTo>
                  <a:lnTo>
                    <a:pt x="79717" y="4073728"/>
                  </a:lnTo>
                  <a:lnTo>
                    <a:pt x="89890" y="4121670"/>
                  </a:lnTo>
                  <a:lnTo>
                    <a:pt x="100685" y="4169486"/>
                  </a:lnTo>
                  <a:lnTo>
                    <a:pt x="112064" y="4217174"/>
                  </a:lnTo>
                  <a:lnTo>
                    <a:pt x="124066" y="4264711"/>
                  </a:lnTo>
                  <a:lnTo>
                    <a:pt x="136652" y="4312082"/>
                  </a:lnTo>
                  <a:lnTo>
                    <a:pt x="149847" y="4359300"/>
                  </a:lnTo>
                  <a:lnTo>
                    <a:pt x="163626" y="4406341"/>
                  </a:lnTo>
                  <a:lnTo>
                    <a:pt x="178015" y="4453217"/>
                  </a:lnTo>
                  <a:lnTo>
                    <a:pt x="192976" y="4499889"/>
                  </a:lnTo>
                  <a:lnTo>
                    <a:pt x="208534" y="4546371"/>
                  </a:lnTo>
                  <a:lnTo>
                    <a:pt x="224688" y="4592663"/>
                  </a:lnTo>
                  <a:lnTo>
                    <a:pt x="241427" y="4638751"/>
                  </a:lnTo>
                  <a:lnTo>
                    <a:pt x="258737" y="4684611"/>
                  </a:lnTo>
                  <a:lnTo>
                    <a:pt x="276618" y="4730242"/>
                  </a:lnTo>
                  <a:lnTo>
                    <a:pt x="295084" y="4775657"/>
                  </a:lnTo>
                  <a:lnTo>
                    <a:pt x="314134" y="4820844"/>
                  </a:lnTo>
                  <a:lnTo>
                    <a:pt x="333743" y="4865763"/>
                  </a:lnTo>
                  <a:lnTo>
                    <a:pt x="353910" y="4910442"/>
                  </a:lnTo>
                  <a:lnTo>
                    <a:pt x="374650" y="4954867"/>
                  </a:lnTo>
                  <a:lnTo>
                    <a:pt x="395960" y="4999025"/>
                  </a:lnTo>
                  <a:lnTo>
                    <a:pt x="417804" y="5042903"/>
                  </a:lnTo>
                  <a:lnTo>
                    <a:pt x="440220" y="5086502"/>
                  </a:lnTo>
                  <a:lnTo>
                    <a:pt x="463181" y="5129822"/>
                  </a:lnTo>
                  <a:lnTo>
                    <a:pt x="486689" y="5172837"/>
                  </a:lnTo>
                  <a:lnTo>
                    <a:pt x="510730" y="5215560"/>
                  </a:lnTo>
                  <a:lnTo>
                    <a:pt x="535305" y="5257965"/>
                  </a:lnTo>
                  <a:lnTo>
                    <a:pt x="560438" y="5300065"/>
                  </a:lnTo>
                  <a:lnTo>
                    <a:pt x="586079" y="5341848"/>
                  </a:lnTo>
                  <a:lnTo>
                    <a:pt x="612254" y="5383301"/>
                  </a:lnTo>
                  <a:lnTo>
                    <a:pt x="638949" y="5424411"/>
                  </a:lnTo>
                  <a:lnTo>
                    <a:pt x="666178" y="5465191"/>
                  </a:lnTo>
                  <a:lnTo>
                    <a:pt x="693902" y="5505615"/>
                  </a:lnTo>
                  <a:lnTo>
                    <a:pt x="722134" y="5545696"/>
                  </a:lnTo>
                  <a:lnTo>
                    <a:pt x="750874" y="5585396"/>
                  </a:lnTo>
                  <a:lnTo>
                    <a:pt x="780122" y="5624754"/>
                  </a:lnTo>
                  <a:lnTo>
                    <a:pt x="809866" y="5663730"/>
                  </a:lnTo>
                  <a:lnTo>
                    <a:pt x="840092" y="5702325"/>
                  </a:lnTo>
                  <a:lnTo>
                    <a:pt x="870800" y="5740527"/>
                  </a:lnTo>
                  <a:lnTo>
                    <a:pt x="902004" y="5778347"/>
                  </a:lnTo>
                  <a:lnTo>
                    <a:pt x="933678" y="5815774"/>
                  </a:lnTo>
                  <a:lnTo>
                    <a:pt x="965809" y="5852795"/>
                  </a:lnTo>
                  <a:lnTo>
                    <a:pt x="998423" y="5889396"/>
                  </a:lnTo>
                  <a:lnTo>
                    <a:pt x="1031481" y="5925591"/>
                  </a:lnTo>
                  <a:lnTo>
                    <a:pt x="1065009" y="5961367"/>
                  </a:lnTo>
                  <a:lnTo>
                    <a:pt x="1098981" y="5996711"/>
                  </a:lnTo>
                  <a:lnTo>
                    <a:pt x="1133398" y="6031623"/>
                  </a:lnTo>
                  <a:lnTo>
                    <a:pt x="1168247" y="6066104"/>
                  </a:lnTo>
                  <a:lnTo>
                    <a:pt x="1202601" y="6101131"/>
                  </a:lnTo>
                  <a:lnTo>
                    <a:pt x="1237386" y="6135713"/>
                  </a:lnTo>
                  <a:lnTo>
                    <a:pt x="1272616" y="6169838"/>
                  </a:lnTo>
                  <a:lnTo>
                    <a:pt x="1308277" y="6203531"/>
                  </a:lnTo>
                  <a:lnTo>
                    <a:pt x="1344371" y="6236754"/>
                  </a:lnTo>
                  <a:lnTo>
                    <a:pt x="1380883" y="6269507"/>
                  </a:lnTo>
                  <a:lnTo>
                    <a:pt x="1417815" y="6301791"/>
                  </a:lnTo>
                  <a:lnTo>
                    <a:pt x="1455153" y="6333617"/>
                  </a:lnTo>
                  <a:lnTo>
                    <a:pt x="1492897" y="6364948"/>
                  </a:lnTo>
                  <a:lnTo>
                    <a:pt x="1531035" y="6395796"/>
                  </a:lnTo>
                  <a:lnTo>
                    <a:pt x="1569567" y="6426162"/>
                  </a:lnTo>
                  <a:lnTo>
                    <a:pt x="1608493" y="6456032"/>
                  </a:lnTo>
                  <a:lnTo>
                    <a:pt x="1647786" y="6485395"/>
                  </a:lnTo>
                  <a:lnTo>
                    <a:pt x="1687449" y="6514249"/>
                  </a:lnTo>
                  <a:lnTo>
                    <a:pt x="1727479" y="6542595"/>
                  </a:lnTo>
                  <a:lnTo>
                    <a:pt x="1767878" y="6570446"/>
                  </a:lnTo>
                  <a:lnTo>
                    <a:pt x="1808632" y="6597764"/>
                  </a:lnTo>
                  <a:lnTo>
                    <a:pt x="1849716" y="6624548"/>
                  </a:lnTo>
                  <a:lnTo>
                    <a:pt x="1891144" y="6650825"/>
                  </a:lnTo>
                  <a:lnTo>
                    <a:pt x="1932914" y="6676555"/>
                  </a:lnTo>
                  <a:lnTo>
                    <a:pt x="1975002" y="6701764"/>
                  </a:lnTo>
                  <a:lnTo>
                    <a:pt x="2017407" y="6726415"/>
                  </a:lnTo>
                  <a:lnTo>
                    <a:pt x="2060117" y="6750532"/>
                  </a:lnTo>
                  <a:lnTo>
                    <a:pt x="2103145" y="6774104"/>
                  </a:lnTo>
                  <a:lnTo>
                    <a:pt x="2146477" y="6797116"/>
                  </a:lnTo>
                  <a:lnTo>
                    <a:pt x="2190089" y="6819582"/>
                  </a:lnTo>
                  <a:lnTo>
                    <a:pt x="2233980" y="6841477"/>
                  </a:lnTo>
                  <a:lnTo>
                    <a:pt x="2278151" y="6862813"/>
                  </a:lnTo>
                  <a:lnTo>
                    <a:pt x="2322601" y="6883590"/>
                  </a:lnTo>
                  <a:lnTo>
                    <a:pt x="2367305" y="6903796"/>
                  </a:lnTo>
                  <a:lnTo>
                    <a:pt x="2412250" y="6923418"/>
                  </a:lnTo>
                  <a:lnTo>
                    <a:pt x="2457462" y="6942468"/>
                  </a:lnTo>
                  <a:lnTo>
                    <a:pt x="2502916" y="6960946"/>
                  </a:lnTo>
                  <a:lnTo>
                    <a:pt x="2548585" y="6978840"/>
                  </a:lnTo>
                  <a:lnTo>
                    <a:pt x="2594495" y="6996138"/>
                  </a:lnTo>
                  <a:lnTo>
                    <a:pt x="2640609" y="7012864"/>
                  </a:lnTo>
                  <a:lnTo>
                    <a:pt x="2686951" y="7028993"/>
                  </a:lnTo>
                  <a:lnTo>
                    <a:pt x="2733484" y="7044512"/>
                  </a:lnTo>
                  <a:lnTo>
                    <a:pt x="2780207" y="7059447"/>
                  </a:lnTo>
                  <a:lnTo>
                    <a:pt x="2827121" y="7073786"/>
                  </a:lnTo>
                  <a:lnTo>
                    <a:pt x="2874226" y="7087527"/>
                  </a:lnTo>
                  <a:lnTo>
                    <a:pt x="2921482" y="7100659"/>
                  </a:lnTo>
                  <a:lnTo>
                    <a:pt x="2968917" y="7113194"/>
                  </a:lnTo>
                  <a:lnTo>
                    <a:pt x="3016504" y="7125106"/>
                  </a:lnTo>
                  <a:lnTo>
                    <a:pt x="3064243" y="7136422"/>
                  </a:lnTo>
                  <a:lnTo>
                    <a:pt x="3112109" y="7147128"/>
                  </a:lnTo>
                  <a:lnTo>
                    <a:pt x="3160115" y="7157212"/>
                  </a:lnTo>
                  <a:lnTo>
                    <a:pt x="3208261" y="7166686"/>
                  </a:lnTo>
                  <a:lnTo>
                    <a:pt x="3256508" y="7175538"/>
                  </a:lnTo>
                  <a:lnTo>
                    <a:pt x="3304870" y="7183780"/>
                  </a:lnTo>
                  <a:lnTo>
                    <a:pt x="3353333" y="7191400"/>
                  </a:lnTo>
                  <a:lnTo>
                    <a:pt x="3401885" y="7198398"/>
                  </a:lnTo>
                  <a:lnTo>
                    <a:pt x="3450526" y="7204773"/>
                  </a:lnTo>
                  <a:lnTo>
                    <a:pt x="3499243" y="7210539"/>
                  </a:lnTo>
                  <a:lnTo>
                    <a:pt x="3548037" y="7215670"/>
                  </a:lnTo>
                  <a:lnTo>
                    <a:pt x="3596881" y="7220178"/>
                  </a:lnTo>
                  <a:lnTo>
                    <a:pt x="3645789" y="7224065"/>
                  </a:lnTo>
                  <a:lnTo>
                    <a:pt x="3694734" y="7227329"/>
                  </a:lnTo>
                  <a:lnTo>
                    <a:pt x="3743718" y="7229957"/>
                  </a:lnTo>
                  <a:lnTo>
                    <a:pt x="3792740" y="7231964"/>
                  </a:lnTo>
                  <a:lnTo>
                    <a:pt x="3841788" y="7233348"/>
                  </a:lnTo>
                  <a:lnTo>
                    <a:pt x="3890124" y="7234085"/>
                  </a:lnTo>
                  <a:lnTo>
                    <a:pt x="3890124" y="7230148"/>
                  </a:lnTo>
                  <a:lnTo>
                    <a:pt x="3890124" y="0"/>
                  </a:lnTo>
                  <a:close/>
                </a:path>
              </a:pathLst>
            </a:custGeom>
            <a:solidFill>
              <a:srgbClr val="8B52FF">
                <a:alpha val="26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0" y="0"/>
            <a:ext cx="3156585" cy="3311525"/>
          </a:xfrm>
          <a:custGeom>
            <a:avLst/>
            <a:gdLst/>
            <a:ahLst/>
            <a:cxnLst/>
            <a:rect l="l" t="t" r="r" b="b"/>
            <a:pathLst>
              <a:path w="3156585" h="3311525">
                <a:moveTo>
                  <a:pt x="3156407" y="0"/>
                </a:moveTo>
                <a:lnTo>
                  <a:pt x="2799842" y="0"/>
                </a:lnTo>
                <a:lnTo>
                  <a:pt x="2794558" y="54356"/>
                </a:lnTo>
                <a:lnTo>
                  <a:pt x="2787802" y="107708"/>
                </a:lnTo>
                <a:lnTo>
                  <a:pt x="2779560" y="158686"/>
                </a:lnTo>
                <a:lnTo>
                  <a:pt x="2769743" y="206908"/>
                </a:lnTo>
                <a:lnTo>
                  <a:pt x="2758262" y="252044"/>
                </a:lnTo>
                <a:lnTo>
                  <a:pt x="2745016" y="293725"/>
                </a:lnTo>
                <a:lnTo>
                  <a:pt x="2729915" y="331597"/>
                </a:lnTo>
                <a:lnTo>
                  <a:pt x="2693771" y="394500"/>
                </a:lnTo>
                <a:lnTo>
                  <a:pt x="2649067" y="437921"/>
                </a:lnTo>
                <a:lnTo>
                  <a:pt x="2597683" y="466255"/>
                </a:lnTo>
                <a:lnTo>
                  <a:pt x="2538958" y="488391"/>
                </a:lnTo>
                <a:lnTo>
                  <a:pt x="2473071" y="505015"/>
                </a:lnTo>
                <a:lnTo>
                  <a:pt x="2400236" y="516801"/>
                </a:lnTo>
                <a:lnTo>
                  <a:pt x="2361273" y="521093"/>
                </a:lnTo>
                <a:lnTo>
                  <a:pt x="2320645" y="524446"/>
                </a:lnTo>
                <a:lnTo>
                  <a:pt x="2278367" y="526923"/>
                </a:lnTo>
                <a:lnTo>
                  <a:pt x="2234476" y="528624"/>
                </a:lnTo>
                <a:lnTo>
                  <a:pt x="2188984" y="529628"/>
                </a:lnTo>
                <a:lnTo>
                  <a:pt x="2141931" y="530034"/>
                </a:lnTo>
                <a:lnTo>
                  <a:pt x="2043201" y="529348"/>
                </a:lnTo>
                <a:lnTo>
                  <a:pt x="1651774" y="520382"/>
                </a:lnTo>
                <a:lnTo>
                  <a:pt x="1463624" y="518541"/>
                </a:lnTo>
                <a:lnTo>
                  <a:pt x="1331887" y="519696"/>
                </a:lnTo>
                <a:lnTo>
                  <a:pt x="1264183" y="521246"/>
                </a:lnTo>
                <a:lnTo>
                  <a:pt x="1195311" y="523557"/>
                </a:lnTo>
                <a:lnTo>
                  <a:pt x="1125283" y="526707"/>
                </a:lnTo>
                <a:lnTo>
                  <a:pt x="1077150" y="530390"/>
                </a:lnTo>
                <a:lnTo>
                  <a:pt x="1030033" y="536409"/>
                </a:lnTo>
                <a:lnTo>
                  <a:pt x="983919" y="544690"/>
                </a:lnTo>
                <a:lnTo>
                  <a:pt x="938834" y="555180"/>
                </a:lnTo>
                <a:lnTo>
                  <a:pt x="894740" y="567817"/>
                </a:lnTo>
                <a:lnTo>
                  <a:pt x="851674" y="582510"/>
                </a:lnTo>
                <a:lnTo>
                  <a:pt x="809599" y="599211"/>
                </a:lnTo>
                <a:lnTo>
                  <a:pt x="768540" y="617842"/>
                </a:lnTo>
                <a:lnTo>
                  <a:pt x="728484" y="638340"/>
                </a:lnTo>
                <a:lnTo>
                  <a:pt x="689432" y="660641"/>
                </a:lnTo>
                <a:lnTo>
                  <a:pt x="651383" y="684682"/>
                </a:lnTo>
                <a:lnTo>
                  <a:pt x="614337" y="710374"/>
                </a:lnTo>
                <a:lnTo>
                  <a:pt x="578281" y="737666"/>
                </a:lnTo>
                <a:lnTo>
                  <a:pt x="543229" y="766495"/>
                </a:lnTo>
                <a:lnTo>
                  <a:pt x="509181" y="796785"/>
                </a:lnTo>
                <a:lnTo>
                  <a:pt x="476123" y="828471"/>
                </a:lnTo>
                <a:lnTo>
                  <a:pt x="444055" y="861491"/>
                </a:lnTo>
                <a:lnTo>
                  <a:pt x="412978" y="895769"/>
                </a:lnTo>
                <a:lnTo>
                  <a:pt x="382905" y="931240"/>
                </a:lnTo>
                <a:lnTo>
                  <a:pt x="353822" y="967828"/>
                </a:lnTo>
                <a:lnTo>
                  <a:pt x="325716" y="1005497"/>
                </a:lnTo>
                <a:lnTo>
                  <a:pt x="298602" y="1044143"/>
                </a:lnTo>
                <a:lnTo>
                  <a:pt x="272478" y="1083716"/>
                </a:lnTo>
                <a:lnTo>
                  <a:pt x="247345" y="1124140"/>
                </a:lnTo>
                <a:lnTo>
                  <a:pt x="223189" y="1165364"/>
                </a:lnTo>
                <a:lnTo>
                  <a:pt x="200037" y="1207262"/>
                </a:lnTo>
                <a:lnTo>
                  <a:pt x="177825" y="1249908"/>
                </a:lnTo>
                <a:lnTo>
                  <a:pt x="156616" y="1293101"/>
                </a:lnTo>
                <a:lnTo>
                  <a:pt x="136385" y="1336814"/>
                </a:lnTo>
                <a:lnTo>
                  <a:pt x="117195" y="1380845"/>
                </a:lnTo>
                <a:lnTo>
                  <a:pt x="98856" y="1425524"/>
                </a:lnTo>
                <a:lnTo>
                  <a:pt x="81559" y="1470393"/>
                </a:lnTo>
                <a:lnTo>
                  <a:pt x="65227" y="1515503"/>
                </a:lnTo>
                <a:lnTo>
                  <a:pt x="49872" y="1560817"/>
                </a:lnTo>
                <a:lnTo>
                  <a:pt x="35496" y="1606232"/>
                </a:lnTo>
                <a:lnTo>
                  <a:pt x="22072" y="1651698"/>
                </a:lnTo>
                <a:lnTo>
                  <a:pt x="9639" y="1697151"/>
                </a:lnTo>
                <a:lnTo>
                  <a:pt x="0" y="1735264"/>
                </a:lnTo>
                <a:lnTo>
                  <a:pt x="0" y="3292487"/>
                </a:lnTo>
                <a:lnTo>
                  <a:pt x="3416" y="3293783"/>
                </a:lnTo>
                <a:lnTo>
                  <a:pt x="48247" y="3305238"/>
                </a:lnTo>
                <a:lnTo>
                  <a:pt x="92671" y="3311118"/>
                </a:lnTo>
                <a:lnTo>
                  <a:pt x="136690" y="3311410"/>
                </a:lnTo>
                <a:lnTo>
                  <a:pt x="139014" y="3304641"/>
                </a:lnTo>
                <a:lnTo>
                  <a:pt x="146431" y="3248977"/>
                </a:lnTo>
                <a:lnTo>
                  <a:pt x="149504" y="3205365"/>
                </a:lnTo>
                <a:lnTo>
                  <a:pt x="152514" y="3152317"/>
                </a:lnTo>
                <a:lnTo>
                  <a:pt x="157568" y="3056788"/>
                </a:lnTo>
                <a:lnTo>
                  <a:pt x="159537" y="3021076"/>
                </a:lnTo>
                <a:lnTo>
                  <a:pt x="164096" y="2944469"/>
                </a:lnTo>
                <a:lnTo>
                  <a:pt x="166763" y="2903766"/>
                </a:lnTo>
                <a:lnTo>
                  <a:pt x="169735" y="2861602"/>
                </a:lnTo>
                <a:lnTo>
                  <a:pt x="173037" y="2818079"/>
                </a:lnTo>
                <a:lnTo>
                  <a:pt x="176720" y="2773273"/>
                </a:lnTo>
                <a:lnTo>
                  <a:pt x="180822" y="2727312"/>
                </a:lnTo>
                <a:lnTo>
                  <a:pt x="185356" y="2680284"/>
                </a:lnTo>
                <a:lnTo>
                  <a:pt x="190385" y="2632278"/>
                </a:lnTo>
                <a:lnTo>
                  <a:pt x="195922" y="2583421"/>
                </a:lnTo>
                <a:lnTo>
                  <a:pt x="202006" y="2533789"/>
                </a:lnTo>
                <a:lnTo>
                  <a:pt x="208686" y="2483485"/>
                </a:lnTo>
                <a:lnTo>
                  <a:pt x="215976" y="2432608"/>
                </a:lnTo>
                <a:lnTo>
                  <a:pt x="223926" y="2381275"/>
                </a:lnTo>
                <a:lnTo>
                  <a:pt x="232575" y="2329561"/>
                </a:lnTo>
                <a:lnTo>
                  <a:pt x="241947" y="2277580"/>
                </a:lnTo>
                <a:lnTo>
                  <a:pt x="252082" y="2225421"/>
                </a:lnTo>
                <a:lnTo>
                  <a:pt x="263004" y="2173198"/>
                </a:lnTo>
                <a:lnTo>
                  <a:pt x="274777" y="2121014"/>
                </a:lnTo>
                <a:lnTo>
                  <a:pt x="287401" y="2068944"/>
                </a:lnTo>
                <a:lnTo>
                  <a:pt x="300939" y="2017102"/>
                </a:lnTo>
                <a:lnTo>
                  <a:pt x="315417" y="1965591"/>
                </a:lnTo>
                <a:lnTo>
                  <a:pt x="330860" y="1914512"/>
                </a:lnTo>
                <a:lnTo>
                  <a:pt x="347319" y="1863953"/>
                </a:lnTo>
                <a:lnTo>
                  <a:pt x="364820" y="1814029"/>
                </a:lnTo>
                <a:lnTo>
                  <a:pt x="383400" y="1764817"/>
                </a:lnTo>
                <a:lnTo>
                  <a:pt x="403098" y="1716443"/>
                </a:lnTo>
                <a:lnTo>
                  <a:pt x="423938" y="1668983"/>
                </a:lnTo>
                <a:lnTo>
                  <a:pt x="445973" y="1622552"/>
                </a:lnTo>
                <a:lnTo>
                  <a:pt x="469214" y="1577251"/>
                </a:lnTo>
                <a:lnTo>
                  <a:pt x="493725" y="1533169"/>
                </a:lnTo>
                <a:lnTo>
                  <a:pt x="519518" y="1490408"/>
                </a:lnTo>
                <a:lnTo>
                  <a:pt x="546633" y="1449070"/>
                </a:lnTo>
                <a:lnTo>
                  <a:pt x="575119" y="1409255"/>
                </a:lnTo>
                <a:lnTo>
                  <a:pt x="605002" y="1371066"/>
                </a:lnTo>
                <a:lnTo>
                  <a:pt x="636308" y="1334592"/>
                </a:lnTo>
                <a:lnTo>
                  <a:pt x="669086" y="1299946"/>
                </a:lnTo>
                <a:lnTo>
                  <a:pt x="703364" y="1267218"/>
                </a:lnTo>
                <a:lnTo>
                  <a:pt x="739178" y="1236510"/>
                </a:lnTo>
                <a:lnTo>
                  <a:pt x="776566" y="1207922"/>
                </a:lnTo>
                <a:lnTo>
                  <a:pt x="815568" y="1181557"/>
                </a:lnTo>
                <a:lnTo>
                  <a:pt x="856259" y="1157478"/>
                </a:lnTo>
                <a:lnTo>
                  <a:pt x="898525" y="1135875"/>
                </a:lnTo>
                <a:lnTo>
                  <a:pt x="942555" y="1116774"/>
                </a:lnTo>
                <a:lnTo>
                  <a:pt x="988339" y="1100277"/>
                </a:lnTo>
                <a:lnTo>
                  <a:pt x="1035900" y="1086497"/>
                </a:lnTo>
                <a:lnTo>
                  <a:pt x="1079792" y="1075855"/>
                </a:lnTo>
                <a:lnTo>
                  <a:pt x="1081011" y="1075626"/>
                </a:lnTo>
                <a:lnTo>
                  <a:pt x="1121511" y="1066812"/>
                </a:lnTo>
                <a:lnTo>
                  <a:pt x="1164450" y="1058494"/>
                </a:lnTo>
                <a:lnTo>
                  <a:pt x="1207503" y="1051102"/>
                </a:lnTo>
                <a:lnTo>
                  <a:pt x="1250594" y="1044600"/>
                </a:lnTo>
                <a:lnTo>
                  <a:pt x="1293710" y="1038936"/>
                </a:lnTo>
                <a:lnTo>
                  <a:pt x="1336840" y="1034059"/>
                </a:lnTo>
                <a:lnTo>
                  <a:pt x="1379969" y="1029906"/>
                </a:lnTo>
                <a:lnTo>
                  <a:pt x="1423060" y="1026439"/>
                </a:lnTo>
                <a:lnTo>
                  <a:pt x="1466113" y="1023581"/>
                </a:lnTo>
                <a:lnTo>
                  <a:pt x="1509077" y="1021308"/>
                </a:lnTo>
                <a:lnTo>
                  <a:pt x="1551952" y="1019556"/>
                </a:lnTo>
                <a:lnTo>
                  <a:pt x="1637347" y="1017384"/>
                </a:lnTo>
                <a:lnTo>
                  <a:pt x="1722120" y="1016673"/>
                </a:lnTo>
                <a:lnTo>
                  <a:pt x="2130666" y="1020127"/>
                </a:lnTo>
                <a:lnTo>
                  <a:pt x="2208136" y="1019276"/>
                </a:lnTo>
                <a:lnTo>
                  <a:pt x="2283803" y="1016939"/>
                </a:lnTo>
                <a:lnTo>
                  <a:pt x="2357501" y="1012685"/>
                </a:lnTo>
                <a:lnTo>
                  <a:pt x="2429040" y="1006094"/>
                </a:lnTo>
                <a:lnTo>
                  <a:pt x="2498280" y="996759"/>
                </a:lnTo>
                <a:lnTo>
                  <a:pt x="2565044" y="984237"/>
                </a:lnTo>
                <a:lnTo>
                  <a:pt x="2629154" y="968133"/>
                </a:lnTo>
                <a:lnTo>
                  <a:pt x="2690444" y="948004"/>
                </a:lnTo>
                <a:lnTo>
                  <a:pt x="2748750" y="923442"/>
                </a:lnTo>
                <a:lnTo>
                  <a:pt x="2803906" y="894029"/>
                </a:lnTo>
                <a:lnTo>
                  <a:pt x="2855734" y="859332"/>
                </a:lnTo>
                <a:lnTo>
                  <a:pt x="2904071" y="818946"/>
                </a:lnTo>
                <a:lnTo>
                  <a:pt x="2948749" y="772439"/>
                </a:lnTo>
                <a:lnTo>
                  <a:pt x="2989592" y="719404"/>
                </a:lnTo>
                <a:lnTo>
                  <a:pt x="3026448" y="659409"/>
                </a:lnTo>
                <a:lnTo>
                  <a:pt x="3059138" y="592023"/>
                </a:lnTo>
                <a:lnTo>
                  <a:pt x="3073870" y="555447"/>
                </a:lnTo>
                <a:lnTo>
                  <a:pt x="3087497" y="516851"/>
                </a:lnTo>
                <a:lnTo>
                  <a:pt x="3099993" y="476211"/>
                </a:lnTo>
                <a:lnTo>
                  <a:pt x="3111373" y="433311"/>
                </a:lnTo>
                <a:lnTo>
                  <a:pt x="3121533" y="388556"/>
                </a:lnTo>
                <a:lnTo>
                  <a:pt x="3123361" y="378955"/>
                </a:lnTo>
                <a:lnTo>
                  <a:pt x="3130524" y="341439"/>
                </a:lnTo>
                <a:lnTo>
                  <a:pt x="3138309" y="292049"/>
                </a:lnTo>
                <a:lnTo>
                  <a:pt x="3144875" y="240169"/>
                </a:lnTo>
                <a:lnTo>
                  <a:pt x="3150158" y="186270"/>
                </a:lnTo>
                <a:lnTo>
                  <a:pt x="3156407" y="0"/>
                </a:lnTo>
                <a:close/>
              </a:path>
            </a:pathLst>
          </a:custGeom>
          <a:solidFill>
            <a:srgbClr val="8B52FF">
              <a:alpha val="6117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3104451" y="284003"/>
            <a:ext cx="12885420" cy="2025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pc="210" dirty="0"/>
              <a:t>Опыт</a:t>
            </a:r>
            <a:r>
              <a:rPr spc="20" dirty="0"/>
              <a:t> </a:t>
            </a:r>
            <a:r>
              <a:rPr spc="545" dirty="0"/>
              <a:t>на</a:t>
            </a:r>
            <a:r>
              <a:rPr spc="20" dirty="0"/>
              <a:t> </a:t>
            </a:r>
            <a:r>
              <a:rPr spc="295" dirty="0"/>
              <a:t>семинарах,</a:t>
            </a:r>
            <a:r>
              <a:rPr spc="25" dirty="0"/>
              <a:t> </a:t>
            </a:r>
            <a:r>
              <a:rPr spc="110" dirty="0"/>
              <a:t>конференциях, </a:t>
            </a:r>
            <a:r>
              <a:rPr spc="355" dirty="0"/>
              <a:t>мастер-</a:t>
            </a:r>
            <a:r>
              <a:rPr spc="265" dirty="0"/>
              <a:t>классах</a:t>
            </a:r>
            <a:r>
              <a:rPr spc="10" dirty="0"/>
              <a:t> </a:t>
            </a:r>
            <a:r>
              <a:rPr spc="350" dirty="0"/>
              <a:t>и</a:t>
            </a:r>
            <a:r>
              <a:rPr spc="20" dirty="0"/>
              <a:t> </a:t>
            </a:r>
            <a:r>
              <a:rPr spc="-254" dirty="0"/>
              <a:t>т.</a:t>
            </a:r>
            <a:r>
              <a:rPr spc="25" dirty="0"/>
              <a:t> </a:t>
            </a:r>
            <a:r>
              <a:rPr spc="-25" dirty="0"/>
              <a:t>д.</a:t>
            </a:r>
          </a:p>
        </p:txBody>
      </p:sp>
      <p:sp>
        <p:nvSpPr>
          <p:cNvPr id="10" name="object 10"/>
          <p:cNvSpPr/>
          <p:nvPr/>
        </p:nvSpPr>
        <p:spPr>
          <a:xfrm>
            <a:off x="0" y="8686355"/>
            <a:ext cx="1804670" cy="1600835"/>
          </a:xfrm>
          <a:custGeom>
            <a:avLst/>
            <a:gdLst/>
            <a:ahLst/>
            <a:cxnLst/>
            <a:rect l="l" t="t" r="r" b="b"/>
            <a:pathLst>
              <a:path w="1804670" h="1600834">
                <a:moveTo>
                  <a:pt x="1804327" y="1600644"/>
                </a:moveTo>
                <a:lnTo>
                  <a:pt x="1798421" y="1534896"/>
                </a:lnTo>
                <a:lnTo>
                  <a:pt x="1793100" y="1492199"/>
                </a:lnTo>
                <a:lnTo>
                  <a:pt x="1786686" y="1449654"/>
                </a:lnTo>
                <a:lnTo>
                  <a:pt x="1779181" y="1407261"/>
                </a:lnTo>
                <a:lnTo>
                  <a:pt x="1770595" y="1365072"/>
                </a:lnTo>
                <a:lnTo>
                  <a:pt x="1760943" y="1323149"/>
                </a:lnTo>
                <a:lnTo>
                  <a:pt x="1750225" y="1281480"/>
                </a:lnTo>
                <a:lnTo>
                  <a:pt x="1738426" y="1240078"/>
                </a:lnTo>
                <a:lnTo>
                  <a:pt x="1725587" y="1198981"/>
                </a:lnTo>
                <a:lnTo>
                  <a:pt x="1711706" y="1158265"/>
                </a:lnTo>
                <a:lnTo>
                  <a:pt x="1696783" y="1117904"/>
                </a:lnTo>
                <a:lnTo>
                  <a:pt x="1680819" y="1077925"/>
                </a:lnTo>
                <a:lnTo>
                  <a:pt x="1663852" y="1038364"/>
                </a:lnTo>
                <a:lnTo>
                  <a:pt x="1645881" y="999261"/>
                </a:lnTo>
                <a:lnTo>
                  <a:pt x="1626920" y="960653"/>
                </a:lnTo>
                <a:lnTo>
                  <a:pt x="1606956" y="922502"/>
                </a:lnTo>
                <a:lnTo>
                  <a:pt x="1586039" y="884872"/>
                </a:lnTo>
                <a:lnTo>
                  <a:pt x="1564170" y="847826"/>
                </a:lnTo>
                <a:lnTo>
                  <a:pt x="1541360" y="811339"/>
                </a:lnTo>
                <a:lnTo>
                  <a:pt x="1517611" y="775436"/>
                </a:lnTo>
                <a:lnTo>
                  <a:pt x="1492948" y="740143"/>
                </a:lnTo>
                <a:lnTo>
                  <a:pt x="1467421" y="705510"/>
                </a:lnTo>
                <a:lnTo>
                  <a:pt x="1441005" y="671550"/>
                </a:lnTo>
                <a:lnTo>
                  <a:pt x="1413713" y="638251"/>
                </a:lnTo>
                <a:lnTo>
                  <a:pt x="1385582" y="605663"/>
                </a:lnTo>
                <a:lnTo>
                  <a:pt x="1356652" y="573824"/>
                </a:lnTo>
                <a:lnTo>
                  <a:pt x="1326908" y="542734"/>
                </a:lnTo>
                <a:lnTo>
                  <a:pt x="1296352" y="512406"/>
                </a:lnTo>
                <a:lnTo>
                  <a:pt x="1266024" y="481850"/>
                </a:lnTo>
                <a:lnTo>
                  <a:pt x="1234935" y="452120"/>
                </a:lnTo>
                <a:lnTo>
                  <a:pt x="1203096" y="423176"/>
                </a:lnTo>
                <a:lnTo>
                  <a:pt x="1170508" y="395046"/>
                </a:lnTo>
                <a:lnTo>
                  <a:pt x="1137208" y="367753"/>
                </a:lnTo>
                <a:lnTo>
                  <a:pt x="1103249" y="341337"/>
                </a:lnTo>
                <a:lnTo>
                  <a:pt x="1068616" y="315810"/>
                </a:lnTo>
                <a:lnTo>
                  <a:pt x="1033322" y="291147"/>
                </a:lnTo>
                <a:lnTo>
                  <a:pt x="997419" y="267398"/>
                </a:lnTo>
                <a:lnTo>
                  <a:pt x="960932" y="244589"/>
                </a:lnTo>
                <a:lnTo>
                  <a:pt x="923886" y="222719"/>
                </a:lnTo>
                <a:lnTo>
                  <a:pt x="886256" y="201803"/>
                </a:lnTo>
                <a:lnTo>
                  <a:pt x="848106" y="181838"/>
                </a:lnTo>
                <a:lnTo>
                  <a:pt x="809498" y="162877"/>
                </a:lnTo>
                <a:lnTo>
                  <a:pt x="770394" y="144907"/>
                </a:lnTo>
                <a:lnTo>
                  <a:pt x="730834" y="127939"/>
                </a:lnTo>
                <a:lnTo>
                  <a:pt x="690854" y="111975"/>
                </a:lnTo>
                <a:lnTo>
                  <a:pt x="650494" y="97053"/>
                </a:lnTo>
                <a:lnTo>
                  <a:pt x="609777" y="83172"/>
                </a:lnTo>
                <a:lnTo>
                  <a:pt x="568680" y="70332"/>
                </a:lnTo>
                <a:lnTo>
                  <a:pt x="527278" y="58534"/>
                </a:lnTo>
                <a:lnTo>
                  <a:pt x="485609" y="47815"/>
                </a:lnTo>
                <a:lnTo>
                  <a:pt x="443687" y="38163"/>
                </a:lnTo>
                <a:lnTo>
                  <a:pt x="401497" y="29578"/>
                </a:lnTo>
                <a:lnTo>
                  <a:pt x="359105" y="22072"/>
                </a:lnTo>
                <a:lnTo>
                  <a:pt x="316560" y="15659"/>
                </a:lnTo>
                <a:lnTo>
                  <a:pt x="273862" y="10337"/>
                </a:lnTo>
                <a:lnTo>
                  <a:pt x="231025" y="6108"/>
                </a:lnTo>
                <a:lnTo>
                  <a:pt x="188087" y="2971"/>
                </a:lnTo>
                <a:lnTo>
                  <a:pt x="145110" y="939"/>
                </a:lnTo>
                <a:lnTo>
                  <a:pt x="109715" y="165"/>
                </a:lnTo>
                <a:lnTo>
                  <a:pt x="102095" y="0"/>
                </a:lnTo>
                <a:lnTo>
                  <a:pt x="74980" y="114"/>
                </a:lnTo>
                <a:lnTo>
                  <a:pt x="15989" y="0"/>
                </a:lnTo>
                <a:lnTo>
                  <a:pt x="8382" y="165"/>
                </a:lnTo>
                <a:lnTo>
                  <a:pt x="0" y="342"/>
                </a:lnTo>
                <a:lnTo>
                  <a:pt x="0" y="1600644"/>
                </a:lnTo>
                <a:lnTo>
                  <a:pt x="1804327" y="1600644"/>
                </a:lnTo>
                <a:close/>
              </a:path>
            </a:pathLst>
          </a:custGeom>
          <a:solidFill>
            <a:srgbClr val="8B52FF">
              <a:alpha val="666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974617" y="445255"/>
            <a:ext cx="3313382" cy="4567856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476154" y="2853213"/>
            <a:ext cx="8695690" cy="7289165"/>
            <a:chOff x="476154" y="2853213"/>
            <a:chExt cx="8695690" cy="7289165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6154" y="2853213"/>
              <a:ext cx="5857874" cy="396949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0727" y="6465188"/>
              <a:ext cx="6400799" cy="367664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2725" rIns="0" bIns="0" rtlCol="0">
            <a:spAutoFit/>
          </a:bodyPr>
          <a:lstStyle/>
          <a:p>
            <a:pPr marL="219710">
              <a:lnSpc>
                <a:spcPct val="100000"/>
              </a:lnSpc>
              <a:spcBef>
                <a:spcPts val="100"/>
              </a:spcBef>
            </a:pPr>
            <a:r>
              <a:rPr spc="170" dirty="0"/>
              <a:t>Повышение</a:t>
            </a:r>
            <a:r>
              <a:rPr spc="45" dirty="0"/>
              <a:t> </a:t>
            </a:r>
            <a:r>
              <a:rPr spc="204" dirty="0"/>
              <a:t>квалификации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12"/>
            <a:ext cx="1497965" cy="2120265"/>
          </a:xfrm>
          <a:custGeom>
            <a:avLst/>
            <a:gdLst/>
            <a:ahLst/>
            <a:cxnLst/>
            <a:rect l="l" t="t" r="r" b="b"/>
            <a:pathLst>
              <a:path w="1497965" h="2120265">
                <a:moveTo>
                  <a:pt x="1497863" y="342125"/>
                </a:moveTo>
                <a:lnTo>
                  <a:pt x="1496923" y="299110"/>
                </a:lnTo>
                <a:lnTo>
                  <a:pt x="1494891" y="256146"/>
                </a:lnTo>
                <a:lnTo>
                  <a:pt x="1494269" y="247675"/>
                </a:lnTo>
                <a:lnTo>
                  <a:pt x="1491754" y="213207"/>
                </a:lnTo>
                <a:lnTo>
                  <a:pt x="1487525" y="170357"/>
                </a:lnTo>
                <a:lnTo>
                  <a:pt x="1482204" y="127660"/>
                </a:lnTo>
                <a:lnTo>
                  <a:pt x="1475790" y="85128"/>
                </a:lnTo>
                <a:lnTo>
                  <a:pt x="1468285" y="42735"/>
                </a:lnTo>
                <a:lnTo>
                  <a:pt x="1459699" y="546"/>
                </a:lnTo>
                <a:lnTo>
                  <a:pt x="1459572" y="0"/>
                </a:lnTo>
                <a:lnTo>
                  <a:pt x="0" y="0"/>
                </a:lnTo>
                <a:lnTo>
                  <a:pt x="0" y="2119947"/>
                </a:lnTo>
                <a:lnTo>
                  <a:pt x="5664" y="2119236"/>
                </a:lnTo>
                <a:lnTo>
                  <a:pt x="48209" y="2112822"/>
                </a:lnTo>
                <a:lnTo>
                  <a:pt x="90601" y="2105317"/>
                </a:lnTo>
                <a:lnTo>
                  <a:pt x="132791" y="2096731"/>
                </a:lnTo>
                <a:lnTo>
                  <a:pt x="174713" y="2087079"/>
                </a:lnTo>
                <a:lnTo>
                  <a:pt x="216382" y="2076361"/>
                </a:lnTo>
                <a:lnTo>
                  <a:pt x="257784" y="2064562"/>
                </a:lnTo>
                <a:lnTo>
                  <a:pt x="298881" y="2051723"/>
                </a:lnTo>
                <a:lnTo>
                  <a:pt x="339598" y="2037842"/>
                </a:lnTo>
                <a:lnTo>
                  <a:pt x="379958" y="2022919"/>
                </a:lnTo>
                <a:lnTo>
                  <a:pt x="419938" y="2006955"/>
                </a:lnTo>
                <a:lnTo>
                  <a:pt x="459498" y="1989988"/>
                </a:lnTo>
                <a:lnTo>
                  <a:pt x="498602" y="1972017"/>
                </a:lnTo>
                <a:lnTo>
                  <a:pt x="537210" y="1953056"/>
                </a:lnTo>
                <a:lnTo>
                  <a:pt x="575360" y="1933092"/>
                </a:lnTo>
                <a:lnTo>
                  <a:pt x="612990" y="1912175"/>
                </a:lnTo>
                <a:lnTo>
                  <a:pt x="650036" y="1890306"/>
                </a:lnTo>
                <a:lnTo>
                  <a:pt x="686523" y="1867496"/>
                </a:lnTo>
                <a:lnTo>
                  <a:pt x="722426" y="1843747"/>
                </a:lnTo>
                <a:lnTo>
                  <a:pt x="757720" y="1819084"/>
                </a:lnTo>
                <a:lnTo>
                  <a:pt x="792353" y="1793557"/>
                </a:lnTo>
                <a:lnTo>
                  <a:pt x="826312" y="1767141"/>
                </a:lnTo>
                <a:lnTo>
                  <a:pt x="859612" y="1739849"/>
                </a:lnTo>
                <a:lnTo>
                  <a:pt x="892200" y="1711718"/>
                </a:lnTo>
                <a:lnTo>
                  <a:pt x="924039" y="1682775"/>
                </a:lnTo>
                <a:lnTo>
                  <a:pt x="955128" y="1653044"/>
                </a:lnTo>
                <a:lnTo>
                  <a:pt x="985456" y="1622488"/>
                </a:lnTo>
                <a:lnTo>
                  <a:pt x="1020064" y="1587157"/>
                </a:lnTo>
                <a:lnTo>
                  <a:pt x="1053566" y="1551038"/>
                </a:lnTo>
                <a:lnTo>
                  <a:pt x="1085964" y="1514132"/>
                </a:lnTo>
                <a:lnTo>
                  <a:pt x="1117269" y="1476425"/>
                </a:lnTo>
                <a:lnTo>
                  <a:pt x="1147483" y="1437932"/>
                </a:lnTo>
                <a:lnTo>
                  <a:pt x="1176591" y="1398638"/>
                </a:lnTo>
                <a:lnTo>
                  <a:pt x="1204595" y="1358569"/>
                </a:lnTo>
                <a:lnTo>
                  <a:pt x="1231506" y="1317701"/>
                </a:lnTo>
                <a:lnTo>
                  <a:pt x="1257312" y="1276045"/>
                </a:lnTo>
                <a:lnTo>
                  <a:pt x="1282026" y="1233601"/>
                </a:lnTo>
                <a:lnTo>
                  <a:pt x="1305636" y="1190358"/>
                </a:lnTo>
                <a:lnTo>
                  <a:pt x="1328153" y="1146327"/>
                </a:lnTo>
                <a:lnTo>
                  <a:pt x="1348867" y="1101585"/>
                </a:lnTo>
                <a:lnTo>
                  <a:pt x="1368259" y="1056386"/>
                </a:lnTo>
                <a:lnTo>
                  <a:pt x="1386319" y="1010716"/>
                </a:lnTo>
                <a:lnTo>
                  <a:pt x="1403045" y="964590"/>
                </a:lnTo>
                <a:lnTo>
                  <a:pt x="1418437" y="918006"/>
                </a:lnTo>
                <a:lnTo>
                  <a:pt x="1432496" y="870966"/>
                </a:lnTo>
                <a:lnTo>
                  <a:pt x="1445234" y="823455"/>
                </a:lnTo>
                <a:lnTo>
                  <a:pt x="1456626" y="775487"/>
                </a:lnTo>
                <a:lnTo>
                  <a:pt x="1466672" y="727214"/>
                </a:lnTo>
                <a:lnTo>
                  <a:pt x="1475308" y="678802"/>
                </a:lnTo>
                <a:lnTo>
                  <a:pt x="1482534" y="630224"/>
                </a:lnTo>
                <a:lnTo>
                  <a:pt x="1488376" y="581520"/>
                </a:lnTo>
                <a:lnTo>
                  <a:pt x="1492808" y="532650"/>
                </a:lnTo>
                <a:lnTo>
                  <a:pt x="1494269" y="508863"/>
                </a:lnTo>
                <a:lnTo>
                  <a:pt x="1495831" y="483641"/>
                </a:lnTo>
                <a:lnTo>
                  <a:pt x="1497469" y="434492"/>
                </a:lnTo>
                <a:lnTo>
                  <a:pt x="1497698" y="385178"/>
                </a:lnTo>
                <a:lnTo>
                  <a:pt x="1497863" y="342125"/>
                </a:lnTo>
                <a:close/>
              </a:path>
            </a:pathLst>
          </a:custGeom>
          <a:solidFill>
            <a:srgbClr val="8B52FF">
              <a:alpha val="666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0" y="1764696"/>
            <a:ext cx="18288000" cy="8522335"/>
            <a:chOff x="0" y="1764696"/>
            <a:chExt cx="18288000" cy="8522335"/>
          </a:xfrm>
        </p:grpSpPr>
        <p:sp>
          <p:nvSpPr>
            <p:cNvPr id="5" name="object 5"/>
            <p:cNvSpPr/>
            <p:nvPr/>
          </p:nvSpPr>
          <p:spPr>
            <a:xfrm>
              <a:off x="12410034" y="6066396"/>
              <a:ext cx="5878195" cy="4220845"/>
            </a:xfrm>
            <a:custGeom>
              <a:avLst/>
              <a:gdLst/>
              <a:ahLst/>
              <a:cxnLst/>
              <a:rect l="l" t="t" r="r" b="b"/>
              <a:pathLst>
                <a:path w="5878194" h="4220845">
                  <a:moveTo>
                    <a:pt x="5877966" y="726808"/>
                  </a:moveTo>
                  <a:lnTo>
                    <a:pt x="5828525" y="689584"/>
                  </a:lnTo>
                  <a:lnTo>
                    <a:pt x="5792000" y="663003"/>
                  </a:lnTo>
                  <a:lnTo>
                    <a:pt x="5755144" y="636905"/>
                  </a:lnTo>
                  <a:lnTo>
                    <a:pt x="5717946" y="611263"/>
                  </a:lnTo>
                  <a:lnTo>
                    <a:pt x="5680430" y="586105"/>
                  </a:lnTo>
                  <a:lnTo>
                    <a:pt x="5642597" y="561428"/>
                  </a:lnTo>
                  <a:lnTo>
                    <a:pt x="5604446" y="537248"/>
                  </a:lnTo>
                  <a:lnTo>
                    <a:pt x="5565991" y="513549"/>
                  </a:lnTo>
                  <a:lnTo>
                    <a:pt x="5527230" y="490334"/>
                  </a:lnTo>
                  <a:lnTo>
                    <a:pt x="5488190" y="467626"/>
                  </a:lnTo>
                  <a:lnTo>
                    <a:pt x="5448859" y="445427"/>
                  </a:lnTo>
                  <a:lnTo>
                    <a:pt x="5409235" y="423722"/>
                  </a:lnTo>
                  <a:lnTo>
                    <a:pt x="5369344" y="402526"/>
                  </a:lnTo>
                  <a:lnTo>
                    <a:pt x="5329199" y="381838"/>
                  </a:lnTo>
                  <a:lnTo>
                    <a:pt x="5288775" y="361670"/>
                  </a:lnTo>
                  <a:lnTo>
                    <a:pt x="5248097" y="342023"/>
                  </a:lnTo>
                  <a:lnTo>
                    <a:pt x="5207178" y="322884"/>
                  </a:lnTo>
                  <a:lnTo>
                    <a:pt x="5166017" y="304292"/>
                  </a:lnTo>
                  <a:lnTo>
                    <a:pt x="5124628" y="286219"/>
                  </a:lnTo>
                  <a:lnTo>
                    <a:pt x="5082997" y="268668"/>
                  </a:lnTo>
                  <a:lnTo>
                    <a:pt x="5041150" y="251650"/>
                  </a:lnTo>
                  <a:lnTo>
                    <a:pt x="4999101" y="235178"/>
                  </a:lnTo>
                  <a:lnTo>
                    <a:pt x="4956835" y="219252"/>
                  </a:lnTo>
                  <a:lnTo>
                    <a:pt x="4914366" y="203847"/>
                  </a:lnTo>
                  <a:lnTo>
                    <a:pt x="4871694" y="189001"/>
                  </a:lnTo>
                  <a:lnTo>
                    <a:pt x="4828857" y="174701"/>
                  </a:lnTo>
                  <a:lnTo>
                    <a:pt x="4785830" y="160947"/>
                  </a:lnTo>
                  <a:lnTo>
                    <a:pt x="4742637" y="147739"/>
                  </a:lnTo>
                  <a:lnTo>
                    <a:pt x="4699266" y="135089"/>
                  </a:lnTo>
                  <a:lnTo>
                    <a:pt x="4655744" y="122999"/>
                  </a:lnTo>
                  <a:lnTo>
                    <a:pt x="4612081" y="111455"/>
                  </a:lnTo>
                  <a:lnTo>
                    <a:pt x="4568266" y="100482"/>
                  </a:lnTo>
                  <a:lnTo>
                    <a:pt x="4524299" y="90068"/>
                  </a:lnTo>
                  <a:lnTo>
                    <a:pt x="4480230" y="80213"/>
                  </a:lnTo>
                  <a:lnTo>
                    <a:pt x="4436021" y="70916"/>
                  </a:lnTo>
                  <a:lnTo>
                    <a:pt x="4391698" y="62191"/>
                  </a:lnTo>
                  <a:lnTo>
                    <a:pt x="4347273" y="54038"/>
                  </a:lnTo>
                  <a:lnTo>
                    <a:pt x="4302747" y="46456"/>
                  </a:lnTo>
                  <a:lnTo>
                    <a:pt x="4258119" y="39433"/>
                  </a:lnTo>
                  <a:lnTo>
                    <a:pt x="4213415" y="32994"/>
                  </a:lnTo>
                  <a:lnTo>
                    <a:pt x="4168622" y="27114"/>
                  </a:lnTo>
                  <a:lnTo>
                    <a:pt x="4123766" y="21818"/>
                  </a:lnTo>
                  <a:lnTo>
                    <a:pt x="4078846" y="17081"/>
                  </a:lnTo>
                  <a:lnTo>
                    <a:pt x="4033863" y="12928"/>
                  </a:lnTo>
                  <a:lnTo>
                    <a:pt x="3988828" y="9359"/>
                  </a:lnTo>
                  <a:lnTo>
                    <a:pt x="3943769" y="6350"/>
                  </a:lnTo>
                  <a:lnTo>
                    <a:pt x="3898658" y="3924"/>
                  </a:lnTo>
                  <a:lnTo>
                    <a:pt x="3853523" y="2082"/>
                  </a:lnTo>
                  <a:lnTo>
                    <a:pt x="3808374" y="812"/>
                  </a:lnTo>
                  <a:lnTo>
                    <a:pt x="3785743" y="457"/>
                  </a:lnTo>
                  <a:lnTo>
                    <a:pt x="3755669" y="0"/>
                  </a:lnTo>
                  <a:lnTo>
                    <a:pt x="3718039" y="0"/>
                  </a:lnTo>
                  <a:lnTo>
                    <a:pt x="3672865" y="457"/>
                  </a:lnTo>
                  <a:lnTo>
                    <a:pt x="3627704" y="0"/>
                  </a:lnTo>
                  <a:lnTo>
                    <a:pt x="3590074" y="0"/>
                  </a:lnTo>
                  <a:lnTo>
                    <a:pt x="3560419" y="457"/>
                  </a:lnTo>
                  <a:lnTo>
                    <a:pt x="3560000" y="457"/>
                  </a:lnTo>
                  <a:lnTo>
                    <a:pt x="3492220" y="2082"/>
                  </a:lnTo>
                  <a:lnTo>
                    <a:pt x="3447084" y="3924"/>
                  </a:lnTo>
                  <a:lnTo>
                    <a:pt x="3401974" y="6350"/>
                  </a:lnTo>
                  <a:lnTo>
                    <a:pt x="3356914" y="9359"/>
                  </a:lnTo>
                  <a:lnTo>
                    <a:pt x="3311880" y="12928"/>
                  </a:lnTo>
                  <a:lnTo>
                    <a:pt x="3266897" y="17081"/>
                  </a:lnTo>
                  <a:lnTo>
                    <a:pt x="3221977" y="21818"/>
                  </a:lnTo>
                  <a:lnTo>
                    <a:pt x="3177121" y="27114"/>
                  </a:lnTo>
                  <a:lnTo>
                    <a:pt x="3132328" y="32994"/>
                  </a:lnTo>
                  <a:lnTo>
                    <a:pt x="3087624" y="39433"/>
                  </a:lnTo>
                  <a:lnTo>
                    <a:pt x="3042996" y="46456"/>
                  </a:lnTo>
                  <a:lnTo>
                    <a:pt x="2998470" y="54038"/>
                  </a:lnTo>
                  <a:lnTo>
                    <a:pt x="2954045" y="62191"/>
                  </a:lnTo>
                  <a:lnTo>
                    <a:pt x="2909722" y="70916"/>
                  </a:lnTo>
                  <a:lnTo>
                    <a:pt x="2865513" y="80213"/>
                  </a:lnTo>
                  <a:lnTo>
                    <a:pt x="2821444" y="90068"/>
                  </a:lnTo>
                  <a:lnTo>
                    <a:pt x="2777477" y="100482"/>
                  </a:lnTo>
                  <a:lnTo>
                    <a:pt x="2733662" y="111455"/>
                  </a:lnTo>
                  <a:lnTo>
                    <a:pt x="2689999" y="122999"/>
                  </a:lnTo>
                  <a:lnTo>
                    <a:pt x="2646476" y="135089"/>
                  </a:lnTo>
                  <a:lnTo>
                    <a:pt x="2603106" y="147739"/>
                  </a:lnTo>
                  <a:lnTo>
                    <a:pt x="2559913" y="160947"/>
                  </a:lnTo>
                  <a:lnTo>
                    <a:pt x="2516886" y="174701"/>
                  </a:lnTo>
                  <a:lnTo>
                    <a:pt x="2474049" y="189001"/>
                  </a:lnTo>
                  <a:lnTo>
                    <a:pt x="2431377" y="203847"/>
                  </a:lnTo>
                  <a:lnTo>
                    <a:pt x="2388908" y="219252"/>
                  </a:lnTo>
                  <a:lnTo>
                    <a:pt x="2346642" y="235178"/>
                  </a:lnTo>
                  <a:lnTo>
                    <a:pt x="2304592" y="251650"/>
                  </a:lnTo>
                  <a:lnTo>
                    <a:pt x="2262746" y="268668"/>
                  </a:lnTo>
                  <a:lnTo>
                    <a:pt x="2221115" y="286219"/>
                  </a:lnTo>
                  <a:lnTo>
                    <a:pt x="2179726" y="304292"/>
                  </a:lnTo>
                  <a:lnTo>
                    <a:pt x="2138565" y="322884"/>
                  </a:lnTo>
                  <a:lnTo>
                    <a:pt x="2097633" y="342023"/>
                  </a:lnTo>
                  <a:lnTo>
                    <a:pt x="2056968" y="361670"/>
                  </a:lnTo>
                  <a:lnTo>
                    <a:pt x="2016544" y="381838"/>
                  </a:lnTo>
                  <a:lnTo>
                    <a:pt x="1976399" y="402526"/>
                  </a:lnTo>
                  <a:lnTo>
                    <a:pt x="1936496" y="423722"/>
                  </a:lnTo>
                  <a:lnTo>
                    <a:pt x="1896884" y="445427"/>
                  </a:lnTo>
                  <a:lnTo>
                    <a:pt x="1857552" y="467626"/>
                  </a:lnTo>
                  <a:lnTo>
                    <a:pt x="1818513" y="490334"/>
                  </a:lnTo>
                  <a:lnTo>
                    <a:pt x="1779752" y="513549"/>
                  </a:lnTo>
                  <a:lnTo>
                    <a:pt x="1741297" y="537248"/>
                  </a:lnTo>
                  <a:lnTo>
                    <a:pt x="1703146" y="561428"/>
                  </a:lnTo>
                  <a:lnTo>
                    <a:pt x="1665312" y="586105"/>
                  </a:lnTo>
                  <a:lnTo>
                    <a:pt x="1627797" y="611263"/>
                  </a:lnTo>
                  <a:lnTo>
                    <a:pt x="1590598" y="636905"/>
                  </a:lnTo>
                  <a:lnTo>
                    <a:pt x="1553743" y="663003"/>
                  </a:lnTo>
                  <a:lnTo>
                    <a:pt x="1517218" y="689584"/>
                  </a:lnTo>
                  <a:lnTo>
                    <a:pt x="1481035" y="716622"/>
                  </a:lnTo>
                  <a:lnTo>
                    <a:pt x="1445196" y="744131"/>
                  </a:lnTo>
                  <a:lnTo>
                    <a:pt x="1409725" y="772083"/>
                  </a:lnTo>
                  <a:lnTo>
                    <a:pt x="1374609" y="800493"/>
                  </a:lnTo>
                  <a:lnTo>
                    <a:pt x="1339850" y="829360"/>
                  </a:lnTo>
                  <a:lnTo>
                    <a:pt x="1305471" y="858659"/>
                  </a:lnTo>
                  <a:lnTo>
                    <a:pt x="1271473" y="888390"/>
                  </a:lnTo>
                  <a:lnTo>
                    <a:pt x="1237856" y="918552"/>
                  </a:lnTo>
                  <a:lnTo>
                    <a:pt x="1204620" y="949147"/>
                  </a:lnTo>
                  <a:lnTo>
                    <a:pt x="1171778" y="980173"/>
                  </a:lnTo>
                  <a:lnTo>
                    <a:pt x="1139342" y="1011605"/>
                  </a:lnTo>
                  <a:lnTo>
                    <a:pt x="1107313" y="1043444"/>
                  </a:lnTo>
                  <a:lnTo>
                    <a:pt x="1075677" y="1075702"/>
                  </a:lnTo>
                  <a:lnTo>
                    <a:pt x="1043432" y="1107338"/>
                  </a:lnTo>
                  <a:lnTo>
                    <a:pt x="1011580" y="1139367"/>
                  </a:lnTo>
                  <a:lnTo>
                    <a:pt x="980147" y="1171803"/>
                  </a:lnTo>
                  <a:lnTo>
                    <a:pt x="949134" y="1204645"/>
                  </a:lnTo>
                  <a:lnTo>
                    <a:pt x="918540" y="1237881"/>
                  </a:lnTo>
                  <a:lnTo>
                    <a:pt x="888365" y="1271498"/>
                  </a:lnTo>
                  <a:lnTo>
                    <a:pt x="858634" y="1305496"/>
                  </a:lnTo>
                  <a:lnTo>
                    <a:pt x="829335" y="1339888"/>
                  </a:lnTo>
                  <a:lnTo>
                    <a:pt x="800481" y="1374635"/>
                  </a:lnTo>
                  <a:lnTo>
                    <a:pt x="772071" y="1409750"/>
                  </a:lnTo>
                  <a:lnTo>
                    <a:pt x="744118" y="1445234"/>
                  </a:lnTo>
                  <a:lnTo>
                    <a:pt x="716610" y="1481061"/>
                  </a:lnTo>
                  <a:lnTo>
                    <a:pt x="689571" y="1517256"/>
                  </a:lnTo>
                  <a:lnTo>
                    <a:pt x="662990" y="1553781"/>
                  </a:lnTo>
                  <a:lnTo>
                    <a:pt x="636892" y="1590636"/>
                  </a:lnTo>
                  <a:lnTo>
                    <a:pt x="611251" y="1627835"/>
                  </a:lnTo>
                  <a:lnTo>
                    <a:pt x="586092" y="1665351"/>
                  </a:lnTo>
                  <a:lnTo>
                    <a:pt x="561416" y="1703184"/>
                  </a:lnTo>
                  <a:lnTo>
                    <a:pt x="537235" y="1741335"/>
                  </a:lnTo>
                  <a:lnTo>
                    <a:pt x="513537" y="1779790"/>
                  </a:lnTo>
                  <a:lnTo>
                    <a:pt x="490321" y="1818551"/>
                  </a:lnTo>
                  <a:lnTo>
                    <a:pt x="467614" y="1857590"/>
                  </a:lnTo>
                  <a:lnTo>
                    <a:pt x="445414" y="1896922"/>
                  </a:lnTo>
                  <a:lnTo>
                    <a:pt x="423710" y="1936546"/>
                  </a:lnTo>
                  <a:lnTo>
                    <a:pt x="402513" y="1976437"/>
                  </a:lnTo>
                  <a:lnTo>
                    <a:pt x="381825" y="2016594"/>
                  </a:lnTo>
                  <a:lnTo>
                    <a:pt x="361670" y="2057006"/>
                  </a:lnTo>
                  <a:lnTo>
                    <a:pt x="342011" y="2097684"/>
                  </a:lnTo>
                  <a:lnTo>
                    <a:pt x="322884" y="2138603"/>
                  </a:lnTo>
                  <a:lnTo>
                    <a:pt x="304279" y="2179764"/>
                  </a:lnTo>
                  <a:lnTo>
                    <a:pt x="286207" y="2221166"/>
                  </a:lnTo>
                  <a:lnTo>
                    <a:pt x="268668" y="2262784"/>
                  </a:lnTo>
                  <a:lnTo>
                    <a:pt x="251650" y="2304643"/>
                  </a:lnTo>
                  <a:lnTo>
                    <a:pt x="235178" y="2346693"/>
                  </a:lnTo>
                  <a:lnTo>
                    <a:pt x="219240" y="2388959"/>
                  </a:lnTo>
                  <a:lnTo>
                    <a:pt x="203847" y="2431427"/>
                  </a:lnTo>
                  <a:lnTo>
                    <a:pt x="189001" y="2474087"/>
                  </a:lnTo>
                  <a:lnTo>
                    <a:pt x="174688" y="2516936"/>
                  </a:lnTo>
                  <a:lnTo>
                    <a:pt x="160947" y="2559964"/>
                  </a:lnTo>
                  <a:lnTo>
                    <a:pt x="147739" y="2603157"/>
                  </a:lnTo>
                  <a:lnTo>
                    <a:pt x="135089" y="2646527"/>
                  </a:lnTo>
                  <a:lnTo>
                    <a:pt x="122986" y="2690050"/>
                  </a:lnTo>
                  <a:lnTo>
                    <a:pt x="111455" y="2733713"/>
                  </a:lnTo>
                  <a:lnTo>
                    <a:pt x="100482" y="2777540"/>
                  </a:lnTo>
                  <a:lnTo>
                    <a:pt x="90055" y="2821495"/>
                  </a:lnTo>
                  <a:lnTo>
                    <a:pt x="80213" y="2865577"/>
                  </a:lnTo>
                  <a:lnTo>
                    <a:pt x="70916" y="2909773"/>
                  </a:lnTo>
                  <a:lnTo>
                    <a:pt x="62191" y="2954109"/>
                  </a:lnTo>
                  <a:lnTo>
                    <a:pt x="54038" y="2998533"/>
                  </a:lnTo>
                  <a:lnTo>
                    <a:pt x="46456" y="3043059"/>
                  </a:lnTo>
                  <a:lnTo>
                    <a:pt x="39433" y="3087687"/>
                  </a:lnTo>
                  <a:lnTo>
                    <a:pt x="32981" y="3132391"/>
                  </a:lnTo>
                  <a:lnTo>
                    <a:pt x="27114" y="3177184"/>
                  </a:lnTo>
                  <a:lnTo>
                    <a:pt x="21818" y="3222040"/>
                  </a:lnTo>
                  <a:lnTo>
                    <a:pt x="17081" y="3266960"/>
                  </a:lnTo>
                  <a:lnTo>
                    <a:pt x="12928" y="3311944"/>
                  </a:lnTo>
                  <a:lnTo>
                    <a:pt x="9359" y="3356978"/>
                  </a:lnTo>
                  <a:lnTo>
                    <a:pt x="6350" y="3402050"/>
                  </a:lnTo>
                  <a:lnTo>
                    <a:pt x="3924" y="3447148"/>
                  </a:lnTo>
                  <a:lnTo>
                    <a:pt x="2082" y="3492284"/>
                  </a:lnTo>
                  <a:lnTo>
                    <a:pt x="812" y="3537445"/>
                  </a:lnTo>
                  <a:lnTo>
                    <a:pt x="457" y="3560064"/>
                  </a:lnTo>
                  <a:lnTo>
                    <a:pt x="457" y="3560445"/>
                  </a:lnTo>
                  <a:lnTo>
                    <a:pt x="114" y="3582606"/>
                  </a:lnTo>
                  <a:lnTo>
                    <a:pt x="0" y="3627767"/>
                  </a:lnTo>
                  <a:lnTo>
                    <a:pt x="457" y="3672941"/>
                  </a:lnTo>
                  <a:lnTo>
                    <a:pt x="203" y="3718090"/>
                  </a:lnTo>
                  <a:lnTo>
                    <a:pt x="457" y="3755707"/>
                  </a:lnTo>
                  <a:lnTo>
                    <a:pt x="457" y="3763226"/>
                  </a:lnTo>
                  <a:lnTo>
                    <a:pt x="1397" y="3808361"/>
                  </a:lnTo>
                  <a:lnTo>
                    <a:pt x="2844" y="3853484"/>
                  </a:lnTo>
                  <a:lnTo>
                    <a:pt x="4864" y="3898595"/>
                  </a:lnTo>
                  <a:lnTo>
                    <a:pt x="7454" y="3943654"/>
                  </a:lnTo>
                  <a:lnTo>
                    <a:pt x="10617" y="3988689"/>
                  </a:lnTo>
                  <a:lnTo>
                    <a:pt x="14351" y="4033672"/>
                  </a:lnTo>
                  <a:lnTo>
                    <a:pt x="18643" y="4078617"/>
                  </a:lnTo>
                  <a:lnTo>
                    <a:pt x="23507" y="4123499"/>
                  </a:lnTo>
                  <a:lnTo>
                    <a:pt x="28943" y="4168305"/>
                  </a:lnTo>
                  <a:lnTo>
                    <a:pt x="34950" y="4213047"/>
                  </a:lnTo>
                  <a:lnTo>
                    <a:pt x="36055" y="4220603"/>
                  </a:lnTo>
                  <a:lnTo>
                    <a:pt x="5877966" y="4220603"/>
                  </a:lnTo>
                  <a:lnTo>
                    <a:pt x="5877966" y="726808"/>
                  </a:lnTo>
                  <a:close/>
                </a:path>
              </a:pathLst>
            </a:custGeom>
            <a:solidFill>
              <a:srgbClr val="8B52FF">
                <a:alpha val="666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6761759"/>
              <a:ext cx="7516495" cy="3525520"/>
            </a:xfrm>
            <a:custGeom>
              <a:avLst/>
              <a:gdLst/>
              <a:ahLst/>
              <a:cxnLst/>
              <a:rect l="l" t="t" r="r" b="b"/>
              <a:pathLst>
                <a:path w="7516495" h="3525520">
                  <a:moveTo>
                    <a:pt x="268465" y="3525240"/>
                  </a:moveTo>
                  <a:lnTo>
                    <a:pt x="0" y="3078048"/>
                  </a:lnTo>
                  <a:lnTo>
                    <a:pt x="0" y="3525240"/>
                  </a:lnTo>
                  <a:lnTo>
                    <a:pt x="268465" y="3525240"/>
                  </a:lnTo>
                  <a:close/>
                </a:path>
                <a:path w="7516495" h="3525520">
                  <a:moveTo>
                    <a:pt x="1093812" y="3525240"/>
                  </a:moveTo>
                  <a:lnTo>
                    <a:pt x="0" y="1709242"/>
                  </a:lnTo>
                  <a:lnTo>
                    <a:pt x="0" y="2527389"/>
                  </a:lnTo>
                  <a:lnTo>
                    <a:pt x="562229" y="3525240"/>
                  </a:lnTo>
                  <a:lnTo>
                    <a:pt x="1093812" y="3525240"/>
                  </a:lnTo>
                  <a:close/>
                </a:path>
                <a:path w="7516495" h="3525520">
                  <a:moveTo>
                    <a:pt x="1950123" y="3525240"/>
                  </a:moveTo>
                  <a:lnTo>
                    <a:pt x="305028" y="783424"/>
                  </a:lnTo>
                  <a:lnTo>
                    <a:pt x="304939" y="783742"/>
                  </a:lnTo>
                  <a:lnTo>
                    <a:pt x="220319" y="842581"/>
                  </a:lnTo>
                  <a:lnTo>
                    <a:pt x="135318" y="902843"/>
                  </a:lnTo>
                  <a:lnTo>
                    <a:pt x="49949" y="964526"/>
                  </a:lnTo>
                  <a:lnTo>
                    <a:pt x="7124" y="995895"/>
                  </a:lnTo>
                  <a:lnTo>
                    <a:pt x="1434769" y="3525240"/>
                  </a:lnTo>
                  <a:lnTo>
                    <a:pt x="1950123" y="3525240"/>
                  </a:lnTo>
                  <a:close/>
                </a:path>
                <a:path w="7516495" h="3525520">
                  <a:moveTo>
                    <a:pt x="2793339" y="3525240"/>
                  </a:moveTo>
                  <a:lnTo>
                    <a:pt x="916863" y="428307"/>
                  </a:lnTo>
                  <a:lnTo>
                    <a:pt x="876604" y="449999"/>
                  </a:lnTo>
                  <a:lnTo>
                    <a:pt x="836244" y="472033"/>
                  </a:lnTo>
                  <a:lnTo>
                    <a:pt x="795794" y="494423"/>
                  </a:lnTo>
                  <a:lnTo>
                    <a:pt x="755243" y="517169"/>
                  </a:lnTo>
                  <a:lnTo>
                    <a:pt x="714616" y="540283"/>
                  </a:lnTo>
                  <a:lnTo>
                    <a:pt x="673874" y="563740"/>
                  </a:lnTo>
                  <a:lnTo>
                    <a:pt x="633056" y="587552"/>
                  </a:lnTo>
                  <a:lnTo>
                    <a:pt x="2276157" y="3525240"/>
                  </a:lnTo>
                  <a:lnTo>
                    <a:pt x="2793339" y="3525240"/>
                  </a:lnTo>
                  <a:close/>
                </a:path>
                <a:path w="7516495" h="3525520">
                  <a:moveTo>
                    <a:pt x="3644989" y="3525240"/>
                  </a:moveTo>
                  <a:lnTo>
                    <a:pt x="1637753" y="182854"/>
                  </a:lnTo>
                  <a:lnTo>
                    <a:pt x="1605495" y="174307"/>
                  </a:lnTo>
                  <a:lnTo>
                    <a:pt x="1567040" y="189179"/>
                  </a:lnTo>
                  <a:lnTo>
                    <a:pt x="1528470" y="204444"/>
                  </a:lnTo>
                  <a:lnTo>
                    <a:pt x="1489811" y="220078"/>
                  </a:lnTo>
                  <a:lnTo>
                    <a:pt x="1451051" y="236105"/>
                  </a:lnTo>
                  <a:lnTo>
                    <a:pt x="1379918" y="243967"/>
                  </a:lnTo>
                  <a:lnTo>
                    <a:pt x="1340954" y="260743"/>
                  </a:lnTo>
                  <a:lnTo>
                    <a:pt x="1301889" y="277914"/>
                  </a:lnTo>
                  <a:lnTo>
                    <a:pt x="3124670" y="3525240"/>
                  </a:lnTo>
                  <a:lnTo>
                    <a:pt x="3644989" y="3525240"/>
                  </a:lnTo>
                  <a:close/>
                </a:path>
                <a:path w="7516495" h="3525520">
                  <a:moveTo>
                    <a:pt x="4471809" y="3525240"/>
                  </a:moveTo>
                  <a:lnTo>
                    <a:pt x="2368867" y="29159"/>
                  </a:lnTo>
                  <a:lnTo>
                    <a:pt x="2332164" y="37414"/>
                  </a:lnTo>
                  <a:lnTo>
                    <a:pt x="2295334" y="46101"/>
                  </a:lnTo>
                  <a:lnTo>
                    <a:pt x="2226145" y="46659"/>
                  </a:lnTo>
                  <a:lnTo>
                    <a:pt x="2189111" y="56184"/>
                  </a:lnTo>
                  <a:lnTo>
                    <a:pt x="2151951" y="66128"/>
                  </a:lnTo>
                  <a:lnTo>
                    <a:pt x="2082431" y="67945"/>
                  </a:lnTo>
                  <a:lnTo>
                    <a:pt x="2045055" y="78740"/>
                  </a:lnTo>
                  <a:lnTo>
                    <a:pt x="3980586" y="3525240"/>
                  </a:lnTo>
                  <a:lnTo>
                    <a:pt x="4471809" y="3525240"/>
                  </a:lnTo>
                  <a:close/>
                </a:path>
                <a:path w="7516495" h="3525520">
                  <a:moveTo>
                    <a:pt x="5327078" y="3525240"/>
                  </a:moveTo>
                  <a:lnTo>
                    <a:pt x="3202368" y="10274"/>
                  </a:lnTo>
                  <a:lnTo>
                    <a:pt x="3167608" y="11214"/>
                  </a:lnTo>
                  <a:lnTo>
                    <a:pt x="3100438" y="4114"/>
                  </a:lnTo>
                  <a:lnTo>
                    <a:pt x="3065399" y="6070"/>
                  </a:lnTo>
                  <a:lnTo>
                    <a:pt x="2997962" y="0"/>
                  </a:lnTo>
                  <a:lnTo>
                    <a:pt x="2962656" y="2984"/>
                  </a:lnTo>
                  <a:lnTo>
                    <a:pt x="2927210" y="6489"/>
                  </a:lnTo>
                  <a:lnTo>
                    <a:pt x="2859367" y="1955"/>
                  </a:lnTo>
                  <a:lnTo>
                    <a:pt x="4834623" y="3525240"/>
                  </a:lnTo>
                  <a:lnTo>
                    <a:pt x="5327078" y="3525240"/>
                  </a:lnTo>
                  <a:close/>
                </a:path>
                <a:path w="7516495" h="3525520">
                  <a:moveTo>
                    <a:pt x="6155347" y="3525240"/>
                  </a:moveTo>
                  <a:lnTo>
                    <a:pt x="4128617" y="162661"/>
                  </a:lnTo>
                  <a:lnTo>
                    <a:pt x="4096308" y="154279"/>
                  </a:lnTo>
                  <a:lnTo>
                    <a:pt x="4063911" y="146253"/>
                  </a:lnTo>
                  <a:lnTo>
                    <a:pt x="3999153" y="130073"/>
                  </a:lnTo>
                  <a:lnTo>
                    <a:pt x="3966540" y="122897"/>
                  </a:lnTo>
                  <a:lnTo>
                    <a:pt x="3901529" y="107670"/>
                  </a:lnTo>
                  <a:lnTo>
                    <a:pt x="3868623" y="101536"/>
                  </a:lnTo>
                  <a:lnTo>
                    <a:pt x="3803307" y="87464"/>
                  </a:lnTo>
                  <a:lnTo>
                    <a:pt x="3770084" y="82575"/>
                  </a:lnTo>
                  <a:lnTo>
                    <a:pt x="5702071" y="3525240"/>
                  </a:lnTo>
                  <a:lnTo>
                    <a:pt x="6155347" y="3525240"/>
                  </a:lnTo>
                  <a:close/>
                </a:path>
                <a:path w="7516495" h="3525520">
                  <a:moveTo>
                    <a:pt x="6996277" y="3525240"/>
                  </a:moveTo>
                  <a:lnTo>
                    <a:pt x="5249469" y="623062"/>
                  </a:lnTo>
                  <a:lnTo>
                    <a:pt x="5220347" y="602665"/>
                  </a:lnTo>
                  <a:lnTo>
                    <a:pt x="5191112" y="582726"/>
                  </a:lnTo>
                  <a:lnTo>
                    <a:pt x="5129479" y="554736"/>
                  </a:lnTo>
                  <a:lnTo>
                    <a:pt x="5099977" y="535749"/>
                  </a:lnTo>
                  <a:lnTo>
                    <a:pt x="5038102" y="508698"/>
                  </a:lnTo>
                  <a:lnTo>
                    <a:pt x="5008359" y="490651"/>
                  </a:lnTo>
                  <a:lnTo>
                    <a:pt x="4978489" y="473075"/>
                  </a:lnTo>
                  <a:lnTo>
                    <a:pt x="4916233" y="447433"/>
                  </a:lnTo>
                  <a:lnTo>
                    <a:pt x="4886122" y="430809"/>
                  </a:lnTo>
                  <a:lnTo>
                    <a:pt x="4823625" y="406107"/>
                  </a:lnTo>
                  <a:lnTo>
                    <a:pt x="4793246" y="390423"/>
                  </a:lnTo>
                  <a:lnTo>
                    <a:pt x="6539255" y="3525240"/>
                  </a:lnTo>
                  <a:lnTo>
                    <a:pt x="6996277" y="3525240"/>
                  </a:lnTo>
                  <a:close/>
                </a:path>
                <a:path w="7516495" h="3525520">
                  <a:moveTo>
                    <a:pt x="7515949" y="3525240"/>
                  </a:moveTo>
                  <a:lnTo>
                    <a:pt x="7456348" y="3370376"/>
                  </a:lnTo>
                  <a:lnTo>
                    <a:pt x="7394245" y="3213785"/>
                  </a:lnTo>
                  <a:lnTo>
                    <a:pt x="7405637" y="3170758"/>
                  </a:lnTo>
                  <a:lnTo>
                    <a:pt x="7342505" y="3018053"/>
                  </a:lnTo>
                  <a:lnTo>
                    <a:pt x="7299960" y="2918002"/>
                  </a:lnTo>
                  <a:lnTo>
                    <a:pt x="7257021" y="2819387"/>
                  </a:lnTo>
                  <a:lnTo>
                    <a:pt x="7213714" y="2722194"/>
                  </a:lnTo>
                  <a:lnTo>
                    <a:pt x="7170001" y="2626550"/>
                  </a:lnTo>
                  <a:lnTo>
                    <a:pt x="7147979" y="2579319"/>
                  </a:lnTo>
                  <a:lnTo>
                    <a:pt x="7093610" y="2523934"/>
                  </a:lnTo>
                  <a:lnTo>
                    <a:pt x="7049059" y="2431415"/>
                  </a:lnTo>
                  <a:lnTo>
                    <a:pt x="7026630" y="2385758"/>
                  </a:lnTo>
                  <a:lnTo>
                    <a:pt x="7004088" y="2340521"/>
                  </a:lnTo>
                  <a:lnTo>
                    <a:pt x="6981431" y="2295715"/>
                  </a:lnTo>
                  <a:lnTo>
                    <a:pt x="6958660" y="2251329"/>
                  </a:lnTo>
                  <a:lnTo>
                    <a:pt x="6903517" y="2198814"/>
                  </a:lnTo>
                  <a:lnTo>
                    <a:pt x="6880530" y="2155279"/>
                  </a:lnTo>
                  <a:lnTo>
                    <a:pt x="6857416" y="2112162"/>
                  </a:lnTo>
                  <a:lnTo>
                    <a:pt x="6834200" y="2069490"/>
                  </a:lnTo>
                  <a:lnTo>
                    <a:pt x="6810857" y="2027262"/>
                  </a:lnTo>
                  <a:lnTo>
                    <a:pt x="6755130" y="1976945"/>
                  </a:lnTo>
                  <a:lnTo>
                    <a:pt x="6731559" y="1935632"/>
                  </a:lnTo>
                  <a:lnTo>
                    <a:pt x="6707848" y="1894776"/>
                  </a:lnTo>
                  <a:lnTo>
                    <a:pt x="6684035" y="1854365"/>
                  </a:lnTo>
                  <a:lnTo>
                    <a:pt x="6627825" y="1805876"/>
                  </a:lnTo>
                  <a:lnTo>
                    <a:pt x="6603759" y="1766379"/>
                  </a:lnTo>
                  <a:lnTo>
                    <a:pt x="6579565" y="1727377"/>
                  </a:lnTo>
                  <a:lnTo>
                    <a:pt x="6522987" y="1680311"/>
                  </a:lnTo>
                  <a:lnTo>
                    <a:pt x="6498539" y="1642275"/>
                  </a:lnTo>
                  <a:lnTo>
                    <a:pt x="6473965" y="1604721"/>
                  </a:lnTo>
                  <a:lnTo>
                    <a:pt x="6416992" y="1559090"/>
                  </a:lnTo>
                  <a:lnTo>
                    <a:pt x="6392164" y="1522501"/>
                  </a:lnTo>
                  <a:lnTo>
                    <a:pt x="6367208" y="1486395"/>
                  </a:lnTo>
                  <a:lnTo>
                    <a:pt x="6309842" y="1442262"/>
                  </a:lnTo>
                  <a:lnTo>
                    <a:pt x="6284620" y="1407172"/>
                  </a:lnTo>
                  <a:lnTo>
                    <a:pt x="6259258" y="1372590"/>
                  </a:lnTo>
                  <a:lnTo>
                    <a:pt x="6201499" y="1329969"/>
                  </a:lnTo>
                  <a:lnTo>
                    <a:pt x="6175870" y="1296390"/>
                  </a:lnTo>
                  <a:lnTo>
                    <a:pt x="6117844" y="1254785"/>
                  </a:lnTo>
                  <a:lnTo>
                    <a:pt x="7396975" y="3525240"/>
                  </a:lnTo>
                  <a:lnTo>
                    <a:pt x="7515949" y="3525240"/>
                  </a:lnTo>
                  <a:close/>
                </a:path>
              </a:pathLst>
            </a:custGeom>
            <a:solidFill>
              <a:srgbClr val="8B52FF">
                <a:alpha val="1164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50107" y="1764696"/>
              <a:ext cx="11620499" cy="7677149"/>
            </a:xfrm>
            <a:prstGeom prst="rect">
              <a:avLst/>
            </a:prstGeom>
          </p:spPr>
        </p:pic>
      </p:grpSp>
      <p:sp>
        <p:nvSpPr>
          <p:cNvPr id="8" name="object 8"/>
          <p:cNvSpPr/>
          <p:nvPr/>
        </p:nvSpPr>
        <p:spPr>
          <a:xfrm>
            <a:off x="15496782" y="0"/>
            <a:ext cx="2791460" cy="4438015"/>
          </a:xfrm>
          <a:custGeom>
            <a:avLst/>
            <a:gdLst/>
            <a:ahLst/>
            <a:cxnLst/>
            <a:rect l="l" t="t" r="r" b="b"/>
            <a:pathLst>
              <a:path w="2791459" h="4438015">
                <a:moveTo>
                  <a:pt x="483984" y="0"/>
                </a:moveTo>
                <a:lnTo>
                  <a:pt x="416788" y="0"/>
                </a:lnTo>
                <a:lnTo>
                  <a:pt x="406387" y="17919"/>
                </a:lnTo>
                <a:lnTo>
                  <a:pt x="383057" y="59220"/>
                </a:lnTo>
                <a:lnTo>
                  <a:pt x="360349" y="100533"/>
                </a:lnTo>
                <a:lnTo>
                  <a:pt x="338277" y="141833"/>
                </a:lnTo>
                <a:lnTo>
                  <a:pt x="483984" y="0"/>
                </a:lnTo>
                <a:close/>
              </a:path>
              <a:path w="2791459" h="4438015">
                <a:moveTo>
                  <a:pt x="1142276" y="0"/>
                </a:moveTo>
                <a:lnTo>
                  <a:pt x="836409" y="0"/>
                </a:lnTo>
                <a:lnTo>
                  <a:pt x="97891" y="761428"/>
                </a:lnTo>
                <a:lnTo>
                  <a:pt x="86106" y="802728"/>
                </a:lnTo>
                <a:lnTo>
                  <a:pt x="75057" y="844029"/>
                </a:lnTo>
                <a:lnTo>
                  <a:pt x="64744" y="885342"/>
                </a:lnTo>
                <a:lnTo>
                  <a:pt x="55194" y="926642"/>
                </a:lnTo>
                <a:lnTo>
                  <a:pt x="46380" y="988606"/>
                </a:lnTo>
                <a:lnTo>
                  <a:pt x="38303" y="1029906"/>
                </a:lnTo>
                <a:lnTo>
                  <a:pt x="30988" y="1071219"/>
                </a:lnTo>
                <a:lnTo>
                  <a:pt x="1142276" y="0"/>
                </a:lnTo>
                <a:close/>
              </a:path>
              <a:path w="2791459" h="4438015">
                <a:moveTo>
                  <a:pt x="1794294" y="0"/>
                </a:moveTo>
                <a:lnTo>
                  <a:pt x="1457871" y="0"/>
                </a:lnTo>
                <a:lnTo>
                  <a:pt x="0" y="1504924"/>
                </a:lnTo>
                <a:lnTo>
                  <a:pt x="279" y="1546237"/>
                </a:lnTo>
                <a:lnTo>
                  <a:pt x="1168" y="1587538"/>
                </a:lnTo>
                <a:lnTo>
                  <a:pt x="2819" y="1628851"/>
                </a:lnTo>
                <a:lnTo>
                  <a:pt x="5346" y="1690801"/>
                </a:lnTo>
                <a:lnTo>
                  <a:pt x="8890" y="1732114"/>
                </a:lnTo>
                <a:lnTo>
                  <a:pt x="1794294" y="0"/>
                </a:lnTo>
                <a:close/>
              </a:path>
              <a:path w="2791459" h="4438015">
                <a:moveTo>
                  <a:pt x="2467114" y="0"/>
                </a:moveTo>
                <a:lnTo>
                  <a:pt x="2068474" y="0"/>
                </a:lnTo>
                <a:lnTo>
                  <a:pt x="55562" y="2083219"/>
                </a:lnTo>
                <a:lnTo>
                  <a:pt x="66382" y="2124519"/>
                </a:lnTo>
                <a:lnTo>
                  <a:pt x="78219" y="2186482"/>
                </a:lnTo>
                <a:lnTo>
                  <a:pt x="91071" y="2227783"/>
                </a:lnTo>
                <a:lnTo>
                  <a:pt x="104914" y="2289746"/>
                </a:lnTo>
                <a:lnTo>
                  <a:pt x="2467114" y="0"/>
                </a:lnTo>
                <a:close/>
              </a:path>
              <a:path w="2791459" h="4438015">
                <a:moveTo>
                  <a:pt x="2791206" y="4389031"/>
                </a:moveTo>
                <a:lnTo>
                  <a:pt x="2743962" y="4437646"/>
                </a:lnTo>
                <a:lnTo>
                  <a:pt x="2791206" y="4437646"/>
                </a:lnTo>
                <a:lnTo>
                  <a:pt x="2791206" y="4389031"/>
                </a:lnTo>
                <a:close/>
              </a:path>
              <a:path w="2791459" h="4438015">
                <a:moveTo>
                  <a:pt x="2791206" y="3751834"/>
                </a:moveTo>
                <a:lnTo>
                  <a:pt x="2205164" y="4355046"/>
                </a:lnTo>
                <a:lnTo>
                  <a:pt x="2252345" y="4375696"/>
                </a:lnTo>
                <a:lnTo>
                  <a:pt x="2299678" y="4375696"/>
                </a:lnTo>
                <a:lnTo>
                  <a:pt x="2347176" y="4396346"/>
                </a:lnTo>
                <a:lnTo>
                  <a:pt x="2394826" y="4396346"/>
                </a:lnTo>
                <a:lnTo>
                  <a:pt x="2442616" y="4416996"/>
                </a:lnTo>
                <a:lnTo>
                  <a:pt x="2538679" y="4416996"/>
                </a:lnTo>
                <a:lnTo>
                  <a:pt x="2791206" y="4172940"/>
                </a:lnTo>
                <a:lnTo>
                  <a:pt x="2791206" y="3751834"/>
                </a:lnTo>
                <a:close/>
              </a:path>
              <a:path w="2791459" h="4438015">
                <a:moveTo>
                  <a:pt x="2791206" y="3108756"/>
                </a:moveTo>
                <a:lnTo>
                  <a:pt x="1740293" y="4189819"/>
                </a:lnTo>
                <a:lnTo>
                  <a:pt x="1960410" y="4293082"/>
                </a:lnTo>
                <a:lnTo>
                  <a:pt x="2005469" y="4293082"/>
                </a:lnTo>
                <a:lnTo>
                  <a:pt x="2791206" y="3534079"/>
                </a:lnTo>
                <a:lnTo>
                  <a:pt x="2791206" y="3108756"/>
                </a:lnTo>
                <a:close/>
              </a:path>
              <a:path w="2791459" h="4438015">
                <a:moveTo>
                  <a:pt x="2791206" y="2478100"/>
                </a:moveTo>
                <a:lnTo>
                  <a:pt x="2674963" y="2599537"/>
                </a:lnTo>
                <a:lnTo>
                  <a:pt x="1333677" y="3983291"/>
                </a:lnTo>
                <a:lnTo>
                  <a:pt x="1461008" y="4045242"/>
                </a:lnTo>
                <a:lnTo>
                  <a:pt x="1504302" y="4086555"/>
                </a:lnTo>
                <a:lnTo>
                  <a:pt x="1548041" y="4107205"/>
                </a:lnTo>
                <a:lnTo>
                  <a:pt x="2791206" y="2896997"/>
                </a:lnTo>
                <a:lnTo>
                  <a:pt x="2791206" y="2478100"/>
                </a:lnTo>
                <a:close/>
              </a:path>
              <a:path w="2791459" h="4438015">
                <a:moveTo>
                  <a:pt x="2791206" y="1828888"/>
                </a:moveTo>
                <a:lnTo>
                  <a:pt x="977125" y="3694036"/>
                </a:lnTo>
                <a:lnTo>
                  <a:pt x="1019708" y="3735451"/>
                </a:lnTo>
                <a:lnTo>
                  <a:pt x="1062888" y="3776751"/>
                </a:lnTo>
                <a:lnTo>
                  <a:pt x="1106754" y="3797414"/>
                </a:lnTo>
                <a:lnTo>
                  <a:pt x="1151318" y="3838714"/>
                </a:lnTo>
                <a:lnTo>
                  <a:pt x="2507081" y="2516924"/>
                </a:lnTo>
                <a:lnTo>
                  <a:pt x="2791206" y="2245055"/>
                </a:lnTo>
                <a:lnTo>
                  <a:pt x="2791206" y="1828888"/>
                </a:lnTo>
                <a:close/>
              </a:path>
              <a:path w="2791459" h="4438015">
                <a:moveTo>
                  <a:pt x="2791206" y="1182014"/>
                </a:moveTo>
                <a:lnTo>
                  <a:pt x="667664" y="3384346"/>
                </a:lnTo>
                <a:lnTo>
                  <a:pt x="701675" y="3405009"/>
                </a:lnTo>
                <a:lnTo>
                  <a:pt x="736384" y="3446310"/>
                </a:lnTo>
                <a:lnTo>
                  <a:pt x="771791" y="3487610"/>
                </a:lnTo>
                <a:lnTo>
                  <a:pt x="807885" y="3528923"/>
                </a:lnTo>
                <a:lnTo>
                  <a:pt x="2791206" y="1610271"/>
                </a:lnTo>
                <a:lnTo>
                  <a:pt x="2791206" y="1182014"/>
                </a:lnTo>
                <a:close/>
              </a:path>
              <a:path w="2791459" h="4438015">
                <a:moveTo>
                  <a:pt x="2791206" y="538302"/>
                </a:moveTo>
                <a:lnTo>
                  <a:pt x="406628" y="2991942"/>
                </a:lnTo>
                <a:lnTo>
                  <a:pt x="406628" y="3012592"/>
                </a:lnTo>
                <a:lnTo>
                  <a:pt x="433031" y="3053905"/>
                </a:lnTo>
                <a:lnTo>
                  <a:pt x="460171" y="3095206"/>
                </a:lnTo>
                <a:lnTo>
                  <a:pt x="488061" y="3136519"/>
                </a:lnTo>
                <a:lnTo>
                  <a:pt x="516699" y="3177819"/>
                </a:lnTo>
                <a:lnTo>
                  <a:pt x="2791206" y="970788"/>
                </a:lnTo>
                <a:lnTo>
                  <a:pt x="2791206" y="538302"/>
                </a:lnTo>
                <a:close/>
              </a:path>
              <a:path w="2791459" h="4438015">
                <a:moveTo>
                  <a:pt x="2791206" y="0"/>
                </a:moveTo>
                <a:lnTo>
                  <a:pt x="2701582" y="0"/>
                </a:lnTo>
                <a:lnTo>
                  <a:pt x="198882" y="2578887"/>
                </a:lnTo>
                <a:lnTo>
                  <a:pt x="217881" y="2620187"/>
                </a:lnTo>
                <a:lnTo>
                  <a:pt x="237705" y="2661501"/>
                </a:lnTo>
                <a:lnTo>
                  <a:pt x="258356" y="2723451"/>
                </a:lnTo>
                <a:lnTo>
                  <a:pt x="279831" y="2764764"/>
                </a:lnTo>
                <a:lnTo>
                  <a:pt x="2791206" y="326847"/>
                </a:lnTo>
                <a:lnTo>
                  <a:pt x="2791206" y="0"/>
                </a:lnTo>
                <a:close/>
              </a:path>
            </a:pathLst>
          </a:custGeom>
          <a:solidFill>
            <a:srgbClr val="8B52FF">
              <a:alpha val="1811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049115" rIns="0" bIns="0" rtlCol="0">
            <a:spAutoFit/>
          </a:bodyPr>
          <a:lstStyle/>
          <a:p>
            <a:pPr marL="1002665">
              <a:lnSpc>
                <a:spcPct val="100000"/>
              </a:lnSpc>
              <a:spcBef>
                <a:spcPts val="100"/>
              </a:spcBef>
            </a:pPr>
            <a:r>
              <a:rPr spc="305" dirty="0"/>
              <a:t>Методическая</a:t>
            </a:r>
            <a:r>
              <a:rPr spc="15" dirty="0"/>
              <a:t> </a:t>
            </a:r>
            <a:r>
              <a:rPr spc="340" dirty="0"/>
              <a:t>разработка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087347" y="6436168"/>
            <a:ext cx="3200654" cy="385083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795231" cy="362634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327272" y="4275296"/>
            <a:ext cx="2390774" cy="239077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pc="-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pc="-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spc="-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орник</a:t>
            </a:r>
            <a:r>
              <a:rPr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2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pc="-29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аданий</a:t>
            </a:r>
            <a:endParaRPr spc="-29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 algn="ctr">
              <a:lnSpc>
                <a:spcPct val="99500"/>
              </a:lnSpc>
              <a:spcBef>
                <a:spcPts val="40"/>
              </a:spcBef>
            </a:pPr>
            <a:r>
              <a:rPr lang="ru-RU" spc="-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spc="-1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</a:t>
            </a:r>
            <a:r>
              <a:rPr spc="5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пространственного </a:t>
            </a:r>
            <a:r>
              <a:rPr spc="-2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мышления</a:t>
            </a:r>
            <a:r>
              <a:rPr spc="1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младших</a:t>
            </a:r>
            <a:r>
              <a:rPr spc="1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</a:t>
            </a:r>
            <a:r>
              <a:rPr spc="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2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8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pc="-18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pc="-18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учении</a:t>
            </a:r>
            <a:r>
              <a:rPr spc="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2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геометрического</a:t>
            </a:r>
            <a:r>
              <a:rPr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6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</a:t>
            </a:r>
            <a:r>
              <a:rPr lang="ru-RU" spc="-1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spc="-16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643323" y="3051047"/>
            <a:ext cx="4171949" cy="5953124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-16243" y="0"/>
            <a:ext cx="3487420" cy="3769360"/>
          </a:xfrm>
          <a:custGeom>
            <a:avLst/>
            <a:gdLst/>
            <a:ahLst/>
            <a:cxnLst/>
            <a:rect l="l" t="t" r="r" b="b"/>
            <a:pathLst>
              <a:path w="3487420" h="3769360">
                <a:moveTo>
                  <a:pt x="3486835" y="330123"/>
                </a:moveTo>
                <a:lnTo>
                  <a:pt x="3486594" y="282460"/>
                </a:lnTo>
                <a:lnTo>
                  <a:pt x="3486099" y="257848"/>
                </a:lnTo>
                <a:lnTo>
                  <a:pt x="3485642" y="234823"/>
                </a:lnTo>
                <a:lnTo>
                  <a:pt x="3483991" y="187198"/>
                </a:lnTo>
                <a:lnTo>
                  <a:pt x="3481654" y="139598"/>
                </a:lnTo>
                <a:lnTo>
                  <a:pt x="3478619" y="92036"/>
                </a:lnTo>
                <a:lnTo>
                  <a:pt x="3474885" y="44488"/>
                </a:lnTo>
                <a:lnTo>
                  <a:pt x="3470732" y="0"/>
                </a:lnTo>
                <a:lnTo>
                  <a:pt x="16243" y="0"/>
                </a:lnTo>
                <a:lnTo>
                  <a:pt x="16243" y="3768572"/>
                </a:lnTo>
                <a:lnTo>
                  <a:pt x="16243" y="3769068"/>
                </a:lnTo>
                <a:lnTo>
                  <a:pt x="0" y="3769068"/>
                </a:lnTo>
                <a:lnTo>
                  <a:pt x="47663" y="3769309"/>
                </a:lnTo>
                <a:lnTo>
                  <a:pt x="95351" y="3768864"/>
                </a:lnTo>
                <a:lnTo>
                  <a:pt x="143040" y="3769309"/>
                </a:lnTo>
                <a:lnTo>
                  <a:pt x="190703" y="3769068"/>
                </a:lnTo>
                <a:lnTo>
                  <a:pt x="200355" y="3768864"/>
                </a:lnTo>
                <a:lnTo>
                  <a:pt x="215163" y="3768572"/>
                </a:lnTo>
                <a:lnTo>
                  <a:pt x="215315" y="3768572"/>
                </a:lnTo>
                <a:lnTo>
                  <a:pt x="238353" y="3768115"/>
                </a:lnTo>
                <a:lnTo>
                  <a:pt x="285965" y="3766464"/>
                </a:lnTo>
                <a:lnTo>
                  <a:pt x="333565" y="3764127"/>
                </a:lnTo>
                <a:lnTo>
                  <a:pt x="381139" y="3761092"/>
                </a:lnTo>
                <a:lnTo>
                  <a:pt x="428688" y="3757358"/>
                </a:lnTo>
                <a:lnTo>
                  <a:pt x="476173" y="3752926"/>
                </a:lnTo>
                <a:lnTo>
                  <a:pt x="523570" y="3747808"/>
                </a:lnTo>
                <a:lnTo>
                  <a:pt x="570865" y="3742004"/>
                </a:lnTo>
                <a:lnTo>
                  <a:pt x="618070" y="3735501"/>
                </a:lnTo>
                <a:lnTo>
                  <a:pt x="665175" y="3728313"/>
                </a:lnTo>
                <a:lnTo>
                  <a:pt x="712190" y="3720439"/>
                </a:lnTo>
                <a:lnTo>
                  <a:pt x="759104" y="3711867"/>
                </a:lnTo>
                <a:lnTo>
                  <a:pt x="805891" y="3702608"/>
                </a:lnTo>
                <a:lnTo>
                  <a:pt x="852512" y="3692677"/>
                </a:lnTo>
                <a:lnTo>
                  <a:pt x="898969" y="3682073"/>
                </a:lnTo>
                <a:lnTo>
                  <a:pt x="945261" y="3670795"/>
                </a:lnTo>
                <a:lnTo>
                  <a:pt x="991387" y="3658832"/>
                </a:lnTo>
                <a:lnTo>
                  <a:pt x="1037348" y="3646195"/>
                </a:lnTo>
                <a:lnTo>
                  <a:pt x="1083144" y="3632873"/>
                </a:lnTo>
                <a:lnTo>
                  <a:pt x="1128750" y="3618890"/>
                </a:lnTo>
                <a:lnTo>
                  <a:pt x="1174115" y="3604260"/>
                </a:lnTo>
                <a:lnTo>
                  <a:pt x="1219250" y="3588969"/>
                </a:lnTo>
                <a:lnTo>
                  <a:pt x="1264145" y="3573018"/>
                </a:lnTo>
                <a:lnTo>
                  <a:pt x="1308811" y="3556406"/>
                </a:lnTo>
                <a:lnTo>
                  <a:pt x="1353235" y="3539134"/>
                </a:lnTo>
                <a:lnTo>
                  <a:pt x="1397444" y="3521214"/>
                </a:lnTo>
                <a:lnTo>
                  <a:pt x="1441373" y="3502647"/>
                </a:lnTo>
                <a:lnTo>
                  <a:pt x="1485011" y="3483457"/>
                </a:lnTo>
                <a:lnTo>
                  <a:pt x="1528343" y="3463633"/>
                </a:lnTo>
                <a:lnTo>
                  <a:pt x="1571371" y="3443186"/>
                </a:lnTo>
                <a:lnTo>
                  <a:pt x="1614106" y="3422104"/>
                </a:lnTo>
                <a:lnTo>
                  <a:pt x="1656549" y="3400387"/>
                </a:lnTo>
                <a:lnTo>
                  <a:pt x="1698688" y="3378047"/>
                </a:lnTo>
                <a:lnTo>
                  <a:pt x="1740496" y="3355098"/>
                </a:lnTo>
                <a:lnTo>
                  <a:pt x="1781937" y="3331553"/>
                </a:lnTo>
                <a:lnTo>
                  <a:pt x="1823021" y="3307410"/>
                </a:lnTo>
                <a:lnTo>
                  <a:pt x="1863750" y="3282670"/>
                </a:lnTo>
                <a:lnTo>
                  <a:pt x="1904111" y="3257334"/>
                </a:lnTo>
                <a:lnTo>
                  <a:pt x="1944103" y="3231400"/>
                </a:lnTo>
                <a:lnTo>
                  <a:pt x="1983740" y="3204870"/>
                </a:lnTo>
                <a:lnTo>
                  <a:pt x="2022983" y="3177768"/>
                </a:lnTo>
                <a:lnTo>
                  <a:pt x="2061806" y="3150120"/>
                </a:lnTo>
                <a:lnTo>
                  <a:pt x="2100211" y="3121901"/>
                </a:lnTo>
                <a:lnTo>
                  <a:pt x="2138197" y="3093135"/>
                </a:lnTo>
                <a:lnTo>
                  <a:pt x="2175764" y="3063811"/>
                </a:lnTo>
                <a:lnTo>
                  <a:pt x="2212898" y="3033928"/>
                </a:lnTo>
                <a:lnTo>
                  <a:pt x="2249627" y="3003499"/>
                </a:lnTo>
                <a:lnTo>
                  <a:pt x="2285898" y="2972524"/>
                </a:lnTo>
                <a:lnTo>
                  <a:pt x="2321699" y="2941053"/>
                </a:lnTo>
                <a:lnTo>
                  <a:pt x="2357018" y="2909062"/>
                </a:lnTo>
                <a:lnTo>
                  <a:pt x="2391867" y="2876575"/>
                </a:lnTo>
                <a:lnTo>
                  <a:pt x="2426233" y="2843568"/>
                </a:lnTo>
                <a:lnTo>
                  <a:pt x="2460129" y="2810052"/>
                </a:lnTo>
                <a:lnTo>
                  <a:pt x="2530170" y="2739085"/>
                </a:lnTo>
                <a:lnTo>
                  <a:pt x="2566187" y="2701645"/>
                </a:lnTo>
                <a:lnTo>
                  <a:pt x="2601620" y="2663710"/>
                </a:lnTo>
                <a:lnTo>
                  <a:pt x="2636456" y="2625255"/>
                </a:lnTo>
                <a:lnTo>
                  <a:pt x="2670708" y="2586304"/>
                </a:lnTo>
                <a:lnTo>
                  <a:pt x="2704350" y="2546845"/>
                </a:lnTo>
                <a:lnTo>
                  <a:pt x="2737421" y="2506878"/>
                </a:lnTo>
                <a:lnTo>
                  <a:pt x="2769882" y="2466403"/>
                </a:lnTo>
                <a:lnTo>
                  <a:pt x="2801759" y="2425433"/>
                </a:lnTo>
                <a:lnTo>
                  <a:pt x="2833052" y="2383955"/>
                </a:lnTo>
                <a:lnTo>
                  <a:pt x="2863748" y="2341969"/>
                </a:lnTo>
                <a:lnTo>
                  <a:pt x="2893809" y="2299525"/>
                </a:lnTo>
                <a:lnTo>
                  <a:pt x="2923209" y="2256688"/>
                </a:lnTo>
                <a:lnTo>
                  <a:pt x="2951937" y="2213457"/>
                </a:lnTo>
                <a:lnTo>
                  <a:pt x="2980004" y="2169807"/>
                </a:lnTo>
                <a:lnTo>
                  <a:pt x="3007398" y="2125776"/>
                </a:lnTo>
                <a:lnTo>
                  <a:pt x="3034131" y="2081326"/>
                </a:lnTo>
                <a:lnTo>
                  <a:pt x="3060192" y="2036483"/>
                </a:lnTo>
                <a:lnTo>
                  <a:pt x="3085592" y="1991245"/>
                </a:lnTo>
                <a:lnTo>
                  <a:pt x="3110319" y="1945601"/>
                </a:lnTo>
                <a:lnTo>
                  <a:pt x="3134385" y="1899551"/>
                </a:lnTo>
                <a:lnTo>
                  <a:pt x="3157778" y="1853107"/>
                </a:lnTo>
                <a:lnTo>
                  <a:pt x="3178124" y="1809978"/>
                </a:lnTo>
                <a:lnTo>
                  <a:pt x="3197834" y="1766595"/>
                </a:lnTo>
                <a:lnTo>
                  <a:pt x="3216910" y="1722945"/>
                </a:lnTo>
                <a:lnTo>
                  <a:pt x="3235363" y="1679041"/>
                </a:lnTo>
                <a:lnTo>
                  <a:pt x="3253181" y="1634883"/>
                </a:lnTo>
                <a:lnTo>
                  <a:pt x="3270364" y="1590459"/>
                </a:lnTo>
                <a:lnTo>
                  <a:pt x="3286925" y="1545780"/>
                </a:lnTo>
                <a:lnTo>
                  <a:pt x="3302863" y="1500847"/>
                </a:lnTo>
                <a:lnTo>
                  <a:pt x="3318141" y="1455674"/>
                </a:lnTo>
                <a:lnTo>
                  <a:pt x="3332772" y="1410335"/>
                </a:lnTo>
                <a:lnTo>
                  <a:pt x="3346754" y="1364792"/>
                </a:lnTo>
                <a:lnTo>
                  <a:pt x="3360077" y="1319072"/>
                </a:lnTo>
                <a:lnTo>
                  <a:pt x="3372739" y="1273162"/>
                </a:lnTo>
                <a:lnTo>
                  <a:pt x="3384753" y="1227074"/>
                </a:lnTo>
                <a:lnTo>
                  <a:pt x="3396107" y="1180795"/>
                </a:lnTo>
                <a:lnTo>
                  <a:pt x="3406800" y="1134325"/>
                </a:lnTo>
                <a:lnTo>
                  <a:pt x="3416833" y="1087716"/>
                </a:lnTo>
                <a:lnTo>
                  <a:pt x="3426193" y="1040993"/>
                </a:lnTo>
                <a:lnTo>
                  <a:pt x="3434892" y="994168"/>
                </a:lnTo>
                <a:lnTo>
                  <a:pt x="3442906" y="947216"/>
                </a:lnTo>
                <a:lnTo>
                  <a:pt x="3450247" y="900163"/>
                </a:lnTo>
                <a:lnTo>
                  <a:pt x="3456914" y="853008"/>
                </a:lnTo>
                <a:lnTo>
                  <a:pt x="3462921" y="805738"/>
                </a:lnTo>
                <a:lnTo>
                  <a:pt x="3468243" y="758355"/>
                </a:lnTo>
                <a:lnTo>
                  <a:pt x="3472904" y="710895"/>
                </a:lnTo>
                <a:lnTo>
                  <a:pt x="3476866" y="663409"/>
                </a:lnTo>
                <a:lnTo>
                  <a:pt x="3480155" y="615899"/>
                </a:lnTo>
                <a:lnTo>
                  <a:pt x="3482771" y="568350"/>
                </a:lnTo>
                <a:lnTo>
                  <a:pt x="3484702" y="520763"/>
                </a:lnTo>
                <a:lnTo>
                  <a:pt x="3485946" y="473151"/>
                </a:lnTo>
                <a:lnTo>
                  <a:pt x="3486099" y="460057"/>
                </a:lnTo>
                <a:lnTo>
                  <a:pt x="3486505" y="425500"/>
                </a:lnTo>
                <a:lnTo>
                  <a:pt x="3486404" y="377825"/>
                </a:lnTo>
                <a:lnTo>
                  <a:pt x="3486835" y="330123"/>
                </a:lnTo>
                <a:close/>
              </a:path>
            </a:pathLst>
          </a:custGeom>
          <a:solidFill>
            <a:srgbClr val="8B52FF">
              <a:alpha val="666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79997" y="282575"/>
            <a:ext cx="14814550" cy="2025650"/>
          </a:xfrm>
          <a:prstGeom prst="rect">
            <a:avLst/>
          </a:prstGeom>
        </p:spPr>
        <p:txBody>
          <a:bodyPr vert="horz" wrap="square" lIns="0" tIns="21272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675"/>
              </a:spcBef>
            </a:pPr>
            <a:r>
              <a:rPr dirty="0"/>
              <a:t>Результаты</a:t>
            </a:r>
            <a:r>
              <a:rPr spc="-45" dirty="0"/>
              <a:t> </a:t>
            </a:r>
            <a:r>
              <a:rPr spc="265" dirty="0"/>
              <a:t>участия</a:t>
            </a:r>
            <a:r>
              <a:rPr spc="-45" dirty="0"/>
              <a:t> </a:t>
            </a:r>
            <a:r>
              <a:rPr spc="200" dirty="0"/>
              <a:t>обучающихся</a:t>
            </a:r>
            <a:r>
              <a:rPr spc="-40" dirty="0"/>
              <a:t> </a:t>
            </a:r>
            <a:r>
              <a:rPr spc="-50" dirty="0"/>
              <a:t>в</a:t>
            </a:r>
          </a:p>
          <a:p>
            <a:pPr algn="ctr">
              <a:lnSpc>
                <a:spcPct val="100000"/>
              </a:lnSpc>
              <a:spcBef>
                <a:spcPts val="1575"/>
              </a:spcBef>
            </a:pPr>
            <a:r>
              <a:rPr spc="125" dirty="0"/>
              <a:t>муниципальных,</a:t>
            </a:r>
            <a:r>
              <a:rPr spc="40" dirty="0"/>
              <a:t> </a:t>
            </a:r>
            <a:r>
              <a:rPr spc="155" dirty="0"/>
              <a:t>региональных</a:t>
            </a:r>
            <a:r>
              <a:rPr spc="45" dirty="0"/>
              <a:t> </a:t>
            </a:r>
            <a:r>
              <a:rPr spc="114" dirty="0"/>
              <a:t>событиях</a:t>
            </a:r>
          </a:p>
        </p:txBody>
      </p:sp>
      <p:sp>
        <p:nvSpPr>
          <p:cNvPr id="5" name="object 5"/>
          <p:cNvSpPr/>
          <p:nvPr/>
        </p:nvSpPr>
        <p:spPr>
          <a:xfrm>
            <a:off x="13994817" y="6282537"/>
            <a:ext cx="4293235" cy="4004945"/>
          </a:xfrm>
          <a:custGeom>
            <a:avLst/>
            <a:gdLst/>
            <a:ahLst/>
            <a:cxnLst/>
            <a:rect l="l" t="t" r="r" b="b"/>
            <a:pathLst>
              <a:path w="4293234" h="4004945">
                <a:moveTo>
                  <a:pt x="4293184" y="112026"/>
                </a:moveTo>
                <a:lnTo>
                  <a:pt x="4241419" y="98526"/>
                </a:lnTo>
                <a:lnTo>
                  <a:pt x="4195127" y="87236"/>
                </a:lnTo>
                <a:lnTo>
                  <a:pt x="4148671" y="76631"/>
                </a:lnTo>
                <a:lnTo>
                  <a:pt x="4102036" y="66700"/>
                </a:lnTo>
                <a:lnTo>
                  <a:pt x="4055249" y="57442"/>
                </a:lnTo>
                <a:lnTo>
                  <a:pt x="4008336" y="48882"/>
                </a:lnTo>
                <a:lnTo>
                  <a:pt x="3961320" y="40995"/>
                </a:lnTo>
                <a:lnTo>
                  <a:pt x="3914216" y="33807"/>
                </a:lnTo>
                <a:lnTo>
                  <a:pt x="3867010" y="27317"/>
                </a:lnTo>
                <a:lnTo>
                  <a:pt x="3819715" y="21501"/>
                </a:lnTo>
                <a:lnTo>
                  <a:pt x="3772319" y="16383"/>
                </a:lnTo>
                <a:lnTo>
                  <a:pt x="3724833" y="11963"/>
                </a:lnTo>
                <a:lnTo>
                  <a:pt x="3677285" y="8229"/>
                </a:lnTo>
                <a:lnTo>
                  <a:pt x="3629723" y="5181"/>
                </a:lnTo>
                <a:lnTo>
                  <a:pt x="3582124" y="2844"/>
                </a:lnTo>
                <a:lnTo>
                  <a:pt x="3534499" y="1206"/>
                </a:lnTo>
                <a:lnTo>
                  <a:pt x="3486861" y="254"/>
                </a:lnTo>
                <a:lnTo>
                  <a:pt x="3439185" y="0"/>
                </a:lnTo>
                <a:lnTo>
                  <a:pt x="3416477" y="215"/>
                </a:lnTo>
                <a:lnTo>
                  <a:pt x="3343808" y="0"/>
                </a:lnTo>
                <a:lnTo>
                  <a:pt x="3296145" y="254"/>
                </a:lnTo>
                <a:lnTo>
                  <a:pt x="3286607" y="444"/>
                </a:lnTo>
                <a:lnTo>
                  <a:pt x="3286480" y="444"/>
                </a:lnTo>
                <a:lnTo>
                  <a:pt x="3200882" y="2844"/>
                </a:lnTo>
                <a:lnTo>
                  <a:pt x="3153283" y="5181"/>
                </a:lnTo>
                <a:lnTo>
                  <a:pt x="3105708" y="8229"/>
                </a:lnTo>
                <a:lnTo>
                  <a:pt x="3058160" y="11963"/>
                </a:lnTo>
                <a:lnTo>
                  <a:pt x="3010674" y="16383"/>
                </a:lnTo>
                <a:lnTo>
                  <a:pt x="2963278" y="21501"/>
                </a:lnTo>
                <a:lnTo>
                  <a:pt x="2915983" y="27317"/>
                </a:lnTo>
                <a:lnTo>
                  <a:pt x="2868777" y="33807"/>
                </a:lnTo>
                <a:lnTo>
                  <a:pt x="2821673" y="40995"/>
                </a:lnTo>
                <a:lnTo>
                  <a:pt x="2774658" y="48882"/>
                </a:lnTo>
                <a:lnTo>
                  <a:pt x="2727744" y="57442"/>
                </a:lnTo>
                <a:lnTo>
                  <a:pt x="2680957" y="66700"/>
                </a:lnTo>
                <a:lnTo>
                  <a:pt x="2634335" y="76631"/>
                </a:lnTo>
                <a:lnTo>
                  <a:pt x="2587879" y="87236"/>
                </a:lnTo>
                <a:lnTo>
                  <a:pt x="2541587" y="98526"/>
                </a:lnTo>
                <a:lnTo>
                  <a:pt x="2495461" y="110477"/>
                </a:lnTo>
                <a:lnTo>
                  <a:pt x="2449499" y="123113"/>
                </a:lnTo>
                <a:lnTo>
                  <a:pt x="2403691" y="136436"/>
                </a:lnTo>
                <a:lnTo>
                  <a:pt x="2358098" y="150418"/>
                </a:lnTo>
                <a:lnTo>
                  <a:pt x="2312733" y="165049"/>
                </a:lnTo>
                <a:lnTo>
                  <a:pt x="2267597" y="180352"/>
                </a:lnTo>
                <a:lnTo>
                  <a:pt x="2222703" y="196303"/>
                </a:lnTo>
                <a:lnTo>
                  <a:pt x="2178037" y="212915"/>
                </a:lnTo>
                <a:lnTo>
                  <a:pt x="2133600" y="230174"/>
                </a:lnTo>
                <a:lnTo>
                  <a:pt x="2089404" y="248094"/>
                </a:lnTo>
                <a:lnTo>
                  <a:pt x="2045474" y="266661"/>
                </a:lnTo>
                <a:lnTo>
                  <a:pt x="2001837" y="285851"/>
                </a:lnTo>
                <a:lnTo>
                  <a:pt x="1958505" y="305676"/>
                </a:lnTo>
                <a:lnTo>
                  <a:pt x="1915477" y="326123"/>
                </a:lnTo>
                <a:lnTo>
                  <a:pt x="1872742" y="347205"/>
                </a:lnTo>
                <a:lnTo>
                  <a:pt x="1830298" y="368922"/>
                </a:lnTo>
                <a:lnTo>
                  <a:pt x="1788160" y="391261"/>
                </a:lnTo>
                <a:lnTo>
                  <a:pt x="1746351" y="414210"/>
                </a:lnTo>
                <a:lnTo>
                  <a:pt x="1704911" y="437769"/>
                </a:lnTo>
                <a:lnTo>
                  <a:pt x="1663827" y="461911"/>
                </a:lnTo>
                <a:lnTo>
                  <a:pt x="1623098" y="486651"/>
                </a:lnTo>
                <a:lnTo>
                  <a:pt x="1582737" y="511987"/>
                </a:lnTo>
                <a:lnTo>
                  <a:pt x="1542745" y="537908"/>
                </a:lnTo>
                <a:lnTo>
                  <a:pt x="1503108" y="564438"/>
                </a:lnTo>
                <a:lnTo>
                  <a:pt x="1463865" y="591540"/>
                </a:lnTo>
                <a:lnTo>
                  <a:pt x="1425041" y="619201"/>
                </a:lnTo>
                <a:lnTo>
                  <a:pt x="1386636" y="647407"/>
                </a:lnTo>
                <a:lnTo>
                  <a:pt x="1348651" y="676173"/>
                </a:lnTo>
                <a:lnTo>
                  <a:pt x="1311084" y="705497"/>
                </a:lnTo>
                <a:lnTo>
                  <a:pt x="1273949" y="735380"/>
                </a:lnTo>
                <a:lnTo>
                  <a:pt x="1237221" y="765810"/>
                </a:lnTo>
                <a:lnTo>
                  <a:pt x="1200950" y="796785"/>
                </a:lnTo>
                <a:lnTo>
                  <a:pt x="1165148" y="828255"/>
                </a:lnTo>
                <a:lnTo>
                  <a:pt x="1129830" y="860247"/>
                </a:lnTo>
                <a:lnTo>
                  <a:pt x="1094981" y="892746"/>
                </a:lnTo>
                <a:lnTo>
                  <a:pt x="1060615" y="925741"/>
                </a:lnTo>
                <a:lnTo>
                  <a:pt x="1026718" y="959256"/>
                </a:lnTo>
                <a:lnTo>
                  <a:pt x="993292" y="993292"/>
                </a:lnTo>
                <a:lnTo>
                  <a:pt x="959269" y="1026706"/>
                </a:lnTo>
                <a:lnTo>
                  <a:pt x="925753" y="1060602"/>
                </a:lnTo>
                <a:lnTo>
                  <a:pt x="892746" y="1094981"/>
                </a:lnTo>
                <a:lnTo>
                  <a:pt x="860247" y="1129830"/>
                </a:lnTo>
                <a:lnTo>
                  <a:pt x="828268" y="1165148"/>
                </a:lnTo>
                <a:lnTo>
                  <a:pt x="796785" y="1200950"/>
                </a:lnTo>
                <a:lnTo>
                  <a:pt x="765822" y="1237221"/>
                </a:lnTo>
                <a:lnTo>
                  <a:pt x="735393" y="1273937"/>
                </a:lnTo>
                <a:lnTo>
                  <a:pt x="705510" y="1311084"/>
                </a:lnTo>
                <a:lnTo>
                  <a:pt x="676186" y="1348638"/>
                </a:lnTo>
                <a:lnTo>
                  <a:pt x="647420" y="1386624"/>
                </a:lnTo>
                <a:lnTo>
                  <a:pt x="619201" y="1425028"/>
                </a:lnTo>
                <a:lnTo>
                  <a:pt x="591553" y="1463852"/>
                </a:lnTo>
                <a:lnTo>
                  <a:pt x="564451" y="1503095"/>
                </a:lnTo>
                <a:lnTo>
                  <a:pt x="537921" y="1542732"/>
                </a:lnTo>
                <a:lnTo>
                  <a:pt x="511987" y="1582737"/>
                </a:lnTo>
                <a:lnTo>
                  <a:pt x="486651" y="1623098"/>
                </a:lnTo>
                <a:lnTo>
                  <a:pt x="461911" y="1663814"/>
                </a:lnTo>
                <a:lnTo>
                  <a:pt x="437769" y="1704898"/>
                </a:lnTo>
                <a:lnTo>
                  <a:pt x="414223" y="1746351"/>
                </a:lnTo>
                <a:lnTo>
                  <a:pt x="391274" y="1788160"/>
                </a:lnTo>
                <a:lnTo>
                  <a:pt x="368922" y="1830298"/>
                </a:lnTo>
                <a:lnTo>
                  <a:pt x="347218" y="1872729"/>
                </a:lnTo>
                <a:lnTo>
                  <a:pt x="326136" y="1915464"/>
                </a:lnTo>
                <a:lnTo>
                  <a:pt x="305689" y="1958505"/>
                </a:lnTo>
                <a:lnTo>
                  <a:pt x="285864" y="2001837"/>
                </a:lnTo>
                <a:lnTo>
                  <a:pt x="266661" y="2045474"/>
                </a:lnTo>
                <a:lnTo>
                  <a:pt x="248107" y="2089404"/>
                </a:lnTo>
                <a:lnTo>
                  <a:pt x="230174" y="2133600"/>
                </a:lnTo>
                <a:lnTo>
                  <a:pt x="212915" y="2178037"/>
                </a:lnTo>
                <a:lnTo>
                  <a:pt x="196303" y="2222690"/>
                </a:lnTo>
                <a:lnTo>
                  <a:pt x="180352" y="2267597"/>
                </a:lnTo>
                <a:lnTo>
                  <a:pt x="165061" y="2312720"/>
                </a:lnTo>
                <a:lnTo>
                  <a:pt x="150418" y="2358098"/>
                </a:lnTo>
                <a:lnTo>
                  <a:pt x="136436" y="2403691"/>
                </a:lnTo>
                <a:lnTo>
                  <a:pt x="123126" y="2449487"/>
                </a:lnTo>
                <a:lnTo>
                  <a:pt x="110490" y="2495448"/>
                </a:lnTo>
                <a:lnTo>
                  <a:pt x="98526" y="2541574"/>
                </a:lnTo>
                <a:lnTo>
                  <a:pt x="87249" y="2587866"/>
                </a:lnTo>
                <a:lnTo>
                  <a:pt x="76631" y="2634323"/>
                </a:lnTo>
                <a:lnTo>
                  <a:pt x="66700" y="2680944"/>
                </a:lnTo>
                <a:lnTo>
                  <a:pt x="57454" y="2727744"/>
                </a:lnTo>
                <a:lnTo>
                  <a:pt x="48882" y="2774658"/>
                </a:lnTo>
                <a:lnTo>
                  <a:pt x="41008" y="2821673"/>
                </a:lnTo>
                <a:lnTo>
                  <a:pt x="33820" y="2868777"/>
                </a:lnTo>
                <a:lnTo>
                  <a:pt x="27317" y="2915983"/>
                </a:lnTo>
                <a:lnTo>
                  <a:pt x="21513" y="2963278"/>
                </a:lnTo>
                <a:lnTo>
                  <a:pt x="16395" y="3010674"/>
                </a:lnTo>
                <a:lnTo>
                  <a:pt x="11963" y="3058160"/>
                </a:lnTo>
                <a:lnTo>
                  <a:pt x="8229" y="3105708"/>
                </a:lnTo>
                <a:lnTo>
                  <a:pt x="5194" y="3153270"/>
                </a:lnTo>
                <a:lnTo>
                  <a:pt x="2857" y="3200870"/>
                </a:lnTo>
                <a:lnTo>
                  <a:pt x="1206" y="3248495"/>
                </a:lnTo>
                <a:lnTo>
                  <a:pt x="444" y="3286468"/>
                </a:lnTo>
                <a:lnTo>
                  <a:pt x="444" y="3286607"/>
                </a:lnTo>
                <a:lnTo>
                  <a:pt x="254" y="3296132"/>
                </a:lnTo>
                <a:lnTo>
                  <a:pt x="0" y="3343795"/>
                </a:lnTo>
                <a:lnTo>
                  <a:pt x="444" y="3391497"/>
                </a:lnTo>
                <a:lnTo>
                  <a:pt x="215" y="3439160"/>
                </a:lnTo>
                <a:lnTo>
                  <a:pt x="444" y="3462985"/>
                </a:lnTo>
                <a:lnTo>
                  <a:pt x="444" y="3463620"/>
                </a:lnTo>
                <a:lnTo>
                  <a:pt x="673" y="3486797"/>
                </a:lnTo>
                <a:lnTo>
                  <a:pt x="1816" y="3534397"/>
                </a:lnTo>
                <a:lnTo>
                  <a:pt x="3644" y="3581984"/>
                </a:lnTo>
                <a:lnTo>
                  <a:pt x="6172" y="3629545"/>
                </a:lnTo>
                <a:lnTo>
                  <a:pt x="9372" y="3677069"/>
                </a:lnTo>
                <a:lnTo>
                  <a:pt x="13271" y="3724579"/>
                </a:lnTo>
                <a:lnTo>
                  <a:pt x="17856" y="3772027"/>
                </a:lnTo>
                <a:lnTo>
                  <a:pt x="23114" y="3819372"/>
                </a:lnTo>
                <a:lnTo>
                  <a:pt x="29057" y="3866616"/>
                </a:lnTo>
                <a:lnTo>
                  <a:pt x="35687" y="3913771"/>
                </a:lnTo>
                <a:lnTo>
                  <a:pt x="42989" y="3960838"/>
                </a:lnTo>
                <a:lnTo>
                  <a:pt x="50419" y="4004462"/>
                </a:lnTo>
                <a:lnTo>
                  <a:pt x="4293184" y="4004462"/>
                </a:lnTo>
                <a:lnTo>
                  <a:pt x="4293184" y="112026"/>
                </a:lnTo>
                <a:close/>
              </a:path>
            </a:pathLst>
          </a:custGeom>
          <a:solidFill>
            <a:srgbClr val="8B52FF">
              <a:alpha val="666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6539959" y="3595401"/>
            <a:ext cx="7297420" cy="6220460"/>
            <a:chOff x="6539959" y="3595401"/>
            <a:chExt cx="7297420" cy="622046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64826" y="3595401"/>
              <a:ext cx="4171949" cy="593407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39959" y="4900612"/>
              <a:ext cx="3390899" cy="4914900"/>
            </a:xfrm>
            <a:prstGeom prst="rect">
              <a:avLst/>
            </a:prstGeom>
          </p:spPr>
        </p:pic>
      </p:grp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76250" y="3595401"/>
            <a:ext cx="5810249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060200" y="0"/>
            <a:ext cx="3228340" cy="4053204"/>
            <a:chOff x="15060200" y="0"/>
            <a:chExt cx="3228340" cy="4053204"/>
          </a:xfrm>
        </p:grpSpPr>
        <p:sp>
          <p:nvSpPr>
            <p:cNvPr id="3" name="object 3"/>
            <p:cNvSpPr/>
            <p:nvPr/>
          </p:nvSpPr>
          <p:spPr>
            <a:xfrm>
              <a:off x="15060194" y="12"/>
              <a:ext cx="3228340" cy="4053204"/>
            </a:xfrm>
            <a:custGeom>
              <a:avLst/>
              <a:gdLst/>
              <a:ahLst/>
              <a:cxnLst/>
              <a:rect l="l" t="t" r="r" b="b"/>
              <a:pathLst>
                <a:path w="3228340" h="4053204">
                  <a:moveTo>
                    <a:pt x="3227806" y="0"/>
                  </a:moveTo>
                  <a:lnTo>
                    <a:pt x="57391" y="0"/>
                  </a:lnTo>
                  <a:lnTo>
                    <a:pt x="48882" y="46621"/>
                  </a:lnTo>
                  <a:lnTo>
                    <a:pt x="40995" y="93637"/>
                  </a:lnTo>
                  <a:lnTo>
                    <a:pt x="33807" y="140741"/>
                  </a:lnTo>
                  <a:lnTo>
                    <a:pt x="27317" y="187947"/>
                  </a:lnTo>
                  <a:lnTo>
                    <a:pt x="21501" y="235242"/>
                  </a:lnTo>
                  <a:lnTo>
                    <a:pt x="16383" y="282638"/>
                  </a:lnTo>
                  <a:lnTo>
                    <a:pt x="11963" y="330123"/>
                  </a:lnTo>
                  <a:lnTo>
                    <a:pt x="8229" y="377672"/>
                  </a:lnTo>
                  <a:lnTo>
                    <a:pt x="5181" y="425246"/>
                  </a:lnTo>
                  <a:lnTo>
                    <a:pt x="2844" y="472846"/>
                  </a:lnTo>
                  <a:lnTo>
                    <a:pt x="1206" y="520458"/>
                  </a:lnTo>
                  <a:lnTo>
                    <a:pt x="444" y="558431"/>
                  </a:lnTo>
                  <a:lnTo>
                    <a:pt x="444" y="558584"/>
                  </a:lnTo>
                  <a:lnTo>
                    <a:pt x="254" y="568109"/>
                  </a:lnTo>
                  <a:lnTo>
                    <a:pt x="0" y="615772"/>
                  </a:lnTo>
                  <a:lnTo>
                    <a:pt x="444" y="663460"/>
                  </a:lnTo>
                  <a:lnTo>
                    <a:pt x="215" y="711123"/>
                  </a:lnTo>
                  <a:lnTo>
                    <a:pt x="660" y="758761"/>
                  </a:lnTo>
                  <a:lnTo>
                    <a:pt x="1803" y="806373"/>
                  </a:lnTo>
                  <a:lnTo>
                    <a:pt x="3644" y="853960"/>
                  </a:lnTo>
                  <a:lnTo>
                    <a:pt x="6159" y="901509"/>
                  </a:lnTo>
                  <a:lnTo>
                    <a:pt x="9372" y="949045"/>
                  </a:lnTo>
                  <a:lnTo>
                    <a:pt x="13258" y="996556"/>
                  </a:lnTo>
                  <a:lnTo>
                    <a:pt x="17843" y="1043990"/>
                  </a:lnTo>
                  <a:lnTo>
                    <a:pt x="23101" y="1091336"/>
                  </a:lnTo>
                  <a:lnTo>
                    <a:pt x="29057" y="1138593"/>
                  </a:lnTo>
                  <a:lnTo>
                    <a:pt x="35674" y="1185748"/>
                  </a:lnTo>
                  <a:lnTo>
                    <a:pt x="42989" y="1232801"/>
                  </a:lnTo>
                  <a:lnTo>
                    <a:pt x="50977" y="1279766"/>
                  </a:lnTo>
                  <a:lnTo>
                    <a:pt x="59651" y="1326642"/>
                  </a:lnTo>
                  <a:lnTo>
                    <a:pt x="68999" y="1373378"/>
                  </a:lnTo>
                  <a:lnTo>
                    <a:pt x="79019" y="1419948"/>
                  </a:lnTo>
                  <a:lnTo>
                    <a:pt x="89700" y="1466354"/>
                  </a:lnTo>
                  <a:lnTo>
                    <a:pt x="101066" y="1512608"/>
                  </a:lnTo>
                  <a:lnTo>
                    <a:pt x="113080" y="1558683"/>
                  </a:lnTo>
                  <a:lnTo>
                    <a:pt x="125780" y="1604606"/>
                  </a:lnTo>
                  <a:lnTo>
                    <a:pt x="139141" y="1650352"/>
                  </a:lnTo>
                  <a:lnTo>
                    <a:pt x="153162" y="1695907"/>
                  </a:lnTo>
                  <a:lnTo>
                    <a:pt x="167830" y="1741233"/>
                  </a:lnTo>
                  <a:lnTo>
                    <a:pt x="183146" y="1786331"/>
                  </a:lnTo>
                  <a:lnTo>
                    <a:pt x="199110" y="1831187"/>
                  </a:lnTo>
                  <a:lnTo>
                    <a:pt x="215734" y="1875828"/>
                  </a:lnTo>
                  <a:lnTo>
                    <a:pt x="232994" y="1920227"/>
                  </a:lnTo>
                  <a:lnTo>
                    <a:pt x="250913" y="1964385"/>
                  </a:lnTo>
                  <a:lnTo>
                    <a:pt x="269455" y="2008301"/>
                  </a:lnTo>
                  <a:lnTo>
                    <a:pt x="288632" y="2051913"/>
                  </a:lnTo>
                  <a:lnTo>
                    <a:pt x="308419" y="2095220"/>
                  </a:lnTo>
                  <a:lnTo>
                    <a:pt x="328841" y="2138248"/>
                  </a:lnTo>
                  <a:lnTo>
                    <a:pt x="349872" y="2180971"/>
                  </a:lnTo>
                  <a:lnTo>
                    <a:pt x="371538" y="2223401"/>
                  </a:lnTo>
                  <a:lnTo>
                    <a:pt x="393814" y="2265540"/>
                  </a:lnTo>
                  <a:lnTo>
                    <a:pt x="416712" y="2307348"/>
                  </a:lnTo>
                  <a:lnTo>
                    <a:pt x="440182" y="2348801"/>
                  </a:lnTo>
                  <a:lnTo>
                    <a:pt x="464248" y="2389886"/>
                  </a:lnTo>
                  <a:lnTo>
                    <a:pt x="488911" y="2430627"/>
                  </a:lnTo>
                  <a:lnTo>
                    <a:pt x="514146" y="2471013"/>
                  </a:lnTo>
                  <a:lnTo>
                    <a:pt x="539991" y="2511044"/>
                  </a:lnTo>
                  <a:lnTo>
                    <a:pt x="566407" y="2550706"/>
                  </a:lnTo>
                  <a:lnTo>
                    <a:pt x="593407" y="2589987"/>
                  </a:lnTo>
                  <a:lnTo>
                    <a:pt x="620941" y="2628862"/>
                  </a:lnTo>
                  <a:lnTo>
                    <a:pt x="649046" y="2667317"/>
                  </a:lnTo>
                  <a:lnTo>
                    <a:pt x="677684" y="2705354"/>
                  </a:lnTo>
                  <a:lnTo>
                    <a:pt x="706882" y="2742984"/>
                  </a:lnTo>
                  <a:lnTo>
                    <a:pt x="736625" y="2780195"/>
                  </a:lnTo>
                  <a:lnTo>
                    <a:pt x="766914" y="2816999"/>
                  </a:lnTo>
                  <a:lnTo>
                    <a:pt x="797737" y="2853347"/>
                  </a:lnTo>
                  <a:lnTo>
                    <a:pt x="829068" y="2889237"/>
                  </a:lnTo>
                  <a:lnTo>
                    <a:pt x="860894" y="2924657"/>
                  </a:lnTo>
                  <a:lnTo>
                    <a:pt x="893241" y="2959620"/>
                  </a:lnTo>
                  <a:lnTo>
                    <a:pt x="926084" y="2994101"/>
                  </a:lnTo>
                  <a:lnTo>
                    <a:pt x="959434" y="3028124"/>
                  </a:lnTo>
                  <a:lnTo>
                    <a:pt x="993292" y="3061665"/>
                  </a:lnTo>
                  <a:lnTo>
                    <a:pt x="1026706" y="3095701"/>
                  </a:lnTo>
                  <a:lnTo>
                    <a:pt x="1060602" y="3129216"/>
                  </a:lnTo>
                  <a:lnTo>
                    <a:pt x="1094981" y="3162211"/>
                  </a:lnTo>
                  <a:lnTo>
                    <a:pt x="1129830" y="3194710"/>
                  </a:lnTo>
                  <a:lnTo>
                    <a:pt x="1165148" y="3226701"/>
                  </a:lnTo>
                  <a:lnTo>
                    <a:pt x="1200950" y="3258172"/>
                  </a:lnTo>
                  <a:lnTo>
                    <a:pt x="1237221" y="3289135"/>
                  </a:lnTo>
                  <a:lnTo>
                    <a:pt x="1273937" y="3319576"/>
                  </a:lnTo>
                  <a:lnTo>
                    <a:pt x="1311084" y="3349460"/>
                  </a:lnTo>
                  <a:lnTo>
                    <a:pt x="1348638" y="3378784"/>
                  </a:lnTo>
                  <a:lnTo>
                    <a:pt x="1386624" y="3407549"/>
                  </a:lnTo>
                  <a:lnTo>
                    <a:pt x="1425028" y="3435756"/>
                  </a:lnTo>
                  <a:lnTo>
                    <a:pt x="1463852" y="3463417"/>
                  </a:lnTo>
                  <a:lnTo>
                    <a:pt x="1503095" y="3490518"/>
                  </a:lnTo>
                  <a:lnTo>
                    <a:pt x="1542732" y="3517049"/>
                  </a:lnTo>
                  <a:lnTo>
                    <a:pt x="1582737" y="3542969"/>
                  </a:lnTo>
                  <a:lnTo>
                    <a:pt x="1623098" y="3568306"/>
                  </a:lnTo>
                  <a:lnTo>
                    <a:pt x="1663814" y="3593046"/>
                  </a:lnTo>
                  <a:lnTo>
                    <a:pt x="1704898" y="3617188"/>
                  </a:lnTo>
                  <a:lnTo>
                    <a:pt x="1746351" y="3640747"/>
                  </a:lnTo>
                  <a:lnTo>
                    <a:pt x="1788160" y="3663696"/>
                  </a:lnTo>
                  <a:lnTo>
                    <a:pt x="1830298" y="3686035"/>
                  </a:lnTo>
                  <a:lnTo>
                    <a:pt x="1872729" y="3707752"/>
                  </a:lnTo>
                  <a:lnTo>
                    <a:pt x="1915464" y="3728834"/>
                  </a:lnTo>
                  <a:lnTo>
                    <a:pt x="1958505" y="3749281"/>
                  </a:lnTo>
                  <a:lnTo>
                    <a:pt x="2001837" y="3769106"/>
                  </a:lnTo>
                  <a:lnTo>
                    <a:pt x="2045474" y="3788295"/>
                  </a:lnTo>
                  <a:lnTo>
                    <a:pt x="2089404" y="3806863"/>
                  </a:lnTo>
                  <a:lnTo>
                    <a:pt x="2133600" y="3824782"/>
                  </a:lnTo>
                  <a:lnTo>
                    <a:pt x="2178037" y="3842042"/>
                  </a:lnTo>
                  <a:lnTo>
                    <a:pt x="2222690" y="3858653"/>
                  </a:lnTo>
                  <a:lnTo>
                    <a:pt x="2267597" y="3874605"/>
                  </a:lnTo>
                  <a:lnTo>
                    <a:pt x="2312720" y="3889908"/>
                  </a:lnTo>
                  <a:lnTo>
                    <a:pt x="2358098" y="3904538"/>
                  </a:lnTo>
                  <a:lnTo>
                    <a:pt x="2403691" y="3918521"/>
                  </a:lnTo>
                  <a:lnTo>
                    <a:pt x="2449487" y="3931843"/>
                  </a:lnTo>
                  <a:lnTo>
                    <a:pt x="2495448" y="3944480"/>
                  </a:lnTo>
                  <a:lnTo>
                    <a:pt x="2541574" y="3956431"/>
                  </a:lnTo>
                  <a:lnTo>
                    <a:pt x="2587866" y="3967721"/>
                  </a:lnTo>
                  <a:lnTo>
                    <a:pt x="2634323" y="3978325"/>
                  </a:lnTo>
                  <a:lnTo>
                    <a:pt x="2680944" y="3988257"/>
                  </a:lnTo>
                  <a:lnTo>
                    <a:pt x="2727744" y="3997515"/>
                  </a:lnTo>
                  <a:lnTo>
                    <a:pt x="2774658" y="4006075"/>
                  </a:lnTo>
                  <a:lnTo>
                    <a:pt x="2821673" y="4013962"/>
                  </a:lnTo>
                  <a:lnTo>
                    <a:pt x="2868777" y="4021150"/>
                  </a:lnTo>
                  <a:lnTo>
                    <a:pt x="2915983" y="4027640"/>
                  </a:lnTo>
                  <a:lnTo>
                    <a:pt x="2963278" y="4033456"/>
                  </a:lnTo>
                  <a:lnTo>
                    <a:pt x="3010674" y="4038574"/>
                  </a:lnTo>
                  <a:lnTo>
                    <a:pt x="3058160" y="4042994"/>
                  </a:lnTo>
                  <a:lnTo>
                    <a:pt x="3105708" y="4046728"/>
                  </a:lnTo>
                  <a:lnTo>
                    <a:pt x="3153270" y="4049776"/>
                  </a:lnTo>
                  <a:lnTo>
                    <a:pt x="3200870" y="4052112"/>
                  </a:lnTo>
                  <a:lnTo>
                    <a:pt x="3227806" y="4053040"/>
                  </a:lnTo>
                  <a:lnTo>
                    <a:pt x="3227806" y="0"/>
                  </a:lnTo>
                  <a:close/>
                </a:path>
              </a:pathLst>
            </a:custGeom>
            <a:solidFill>
              <a:srgbClr val="8B52FF">
                <a:alpha val="666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794851" y="1231505"/>
              <a:ext cx="2493645" cy="1858645"/>
            </a:xfrm>
            <a:custGeom>
              <a:avLst/>
              <a:gdLst/>
              <a:ahLst/>
              <a:cxnLst/>
              <a:rect l="l" t="t" r="r" b="b"/>
              <a:pathLst>
                <a:path w="2493644" h="1858645">
                  <a:moveTo>
                    <a:pt x="2493149" y="106045"/>
                  </a:moveTo>
                  <a:lnTo>
                    <a:pt x="2430272" y="75768"/>
                  </a:lnTo>
                  <a:lnTo>
                    <a:pt x="2343937" y="43624"/>
                  </a:lnTo>
                  <a:lnTo>
                    <a:pt x="2256167" y="20586"/>
                  </a:lnTo>
                  <a:lnTo>
                    <a:pt x="2167255" y="6197"/>
                  </a:lnTo>
                  <a:lnTo>
                    <a:pt x="2077516" y="0"/>
                  </a:lnTo>
                  <a:lnTo>
                    <a:pt x="1987245" y="1562"/>
                  </a:lnTo>
                  <a:lnTo>
                    <a:pt x="1896732" y="10426"/>
                  </a:lnTo>
                  <a:lnTo>
                    <a:pt x="1806295" y="26162"/>
                  </a:lnTo>
                  <a:lnTo>
                    <a:pt x="1716214" y="48298"/>
                  </a:lnTo>
                  <a:lnTo>
                    <a:pt x="1626806" y="76403"/>
                  </a:lnTo>
                  <a:lnTo>
                    <a:pt x="1538363" y="110020"/>
                  </a:lnTo>
                  <a:lnTo>
                    <a:pt x="1451178" y="148704"/>
                  </a:lnTo>
                  <a:lnTo>
                    <a:pt x="1323441" y="215265"/>
                  </a:lnTo>
                  <a:lnTo>
                    <a:pt x="1200238" y="290715"/>
                  </a:lnTo>
                  <a:lnTo>
                    <a:pt x="1082586" y="373545"/>
                  </a:lnTo>
                  <a:lnTo>
                    <a:pt x="971499" y="462254"/>
                  </a:lnTo>
                  <a:lnTo>
                    <a:pt x="867981" y="555320"/>
                  </a:lnTo>
                  <a:lnTo>
                    <a:pt x="773049" y="651230"/>
                  </a:lnTo>
                  <a:lnTo>
                    <a:pt x="663359" y="776452"/>
                  </a:lnTo>
                  <a:lnTo>
                    <a:pt x="426326" y="1062418"/>
                  </a:lnTo>
                  <a:lnTo>
                    <a:pt x="232168" y="1311046"/>
                  </a:lnTo>
                  <a:lnTo>
                    <a:pt x="114452" y="1473720"/>
                  </a:lnTo>
                  <a:lnTo>
                    <a:pt x="51485" y="1569885"/>
                  </a:lnTo>
                  <a:lnTo>
                    <a:pt x="22745" y="1620037"/>
                  </a:lnTo>
                  <a:lnTo>
                    <a:pt x="5372" y="1657959"/>
                  </a:lnTo>
                  <a:lnTo>
                    <a:pt x="0" y="1682775"/>
                  </a:lnTo>
                  <a:lnTo>
                    <a:pt x="24447" y="1727479"/>
                  </a:lnTo>
                  <a:lnTo>
                    <a:pt x="51765" y="1767370"/>
                  </a:lnTo>
                  <a:lnTo>
                    <a:pt x="81940" y="1802447"/>
                  </a:lnTo>
                  <a:lnTo>
                    <a:pt x="114985" y="1832711"/>
                  </a:lnTo>
                  <a:lnTo>
                    <a:pt x="150888" y="1858162"/>
                  </a:lnTo>
                  <a:lnTo>
                    <a:pt x="172745" y="1837956"/>
                  </a:lnTo>
                  <a:lnTo>
                    <a:pt x="521677" y="1404683"/>
                  </a:lnTo>
                  <a:lnTo>
                    <a:pt x="684187" y="1220787"/>
                  </a:lnTo>
                  <a:lnTo>
                    <a:pt x="829411" y="1071079"/>
                  </a:lnTo>
                  <a:lnTo>
                    <a:pt x="946010" y="961555"/>
                  </a:lnTo>
                  <a:lnTo>
                    <a:pt x="1068349" y="857453"/>
                  </a:lnTo>
                  <a:lnTo>
                    <a:pt x="1152728" y="792416"/>
                  </a:lnTo>
                  <a:lnTo>
                    <a:pt x="1239088" y="731824"/>
                  </a:lnTo>
                  <a:lnTo>
                    <a:pt x="1327213" y="676503"/>
                  </a:lnTo>
                  <a:lnTo>
                    <a:pt x="1416888" y="627253"/>
                  </a:lnTo>
                  <a:lnTo>
                    <a:pt x="1507858" y="584885"/>
                  </a:lnTo>
                  <a:lnTo>
                    <a:pt x="1599920" y="550227"/>
                  </a:lnTo>
                  <a:lnTo>
                    <a:pt x="1692846" y="524078"/>
                  </a:lnTo>
                  <a:lnTo>
                    <a:pt x="1786407" y="507263"/>
                  </a:lnTo>
                  <a:lnTo>
                    <a:pt x="1880374" y="500608"/>
                  </a:lnTo>
                  <a:lnTo>
                    <a:pt x="1974532" y="504901"/>
                  </a:lnTo>
                  <a:lnTo>
                    <a:pt x="2068652" y="520966"/>
                  </a:lnTo>
                  <a:lnTo>
                    <a:pt x="2162492" y="549630"/>
                  </a:lnTo>
                  <a:lnTo>
                    <a:pt x="2323427" y="618921"/>
                  </a:lnTo>
                  <a:lnTo>
                    <a:pt x="2493149" y="709841"/>
                  </a:lnTo>
                  <a:lnTo>
                    <a:pt x="2493149" y="106045"/>
                  </a:lnTo>
                  <a:close/>
                </a:path>
              </a:pathLst>
            </a:custGeom>
            <a:solidFill>
              <a:srgbClr val="8B52FF">
                <a:alpha val="6117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0" y="8706281"/>
            <a:ext cx="1520825" cy="1581150"/>
          </a:xfrm>
          <a:custGeom>
            <a:avLst/>
            <a:gdLst/>
            <a:ahLst/>
            <a:cxnLst/>
            <a:rect l="l" t="t" r="r" b="b"/>
            <a:pathLst>
              <a:path w="1520825" h="1581150">
                <a:moveTo>
                  <a:pt x="1520202" y="18135"/>
                </a:moveTo>
                <a:lnTo>
                  <a:pt x="1472450" y="7505"/>
                </a:lnTo>
                <a:lnTo>
                  <a:pt x="1358734" y="0"/>
                </a:lnTo>
                <a:lnTo>
                  <a:pt x="1223429" y="32296"/>
                </a:lnTo>
                <a:lnTo>
                  <a:pt x="1110869" y="141033"/>
                </a:lnTo>
                <a:lnTo>
                  <a:pt x="1098130" y="164414"/>
                </a:lnTo>
                <a:lnTo>
                  <a:pt x="1083017" y="191909"/>
                </a:lnTo>
                <a:lnTo>
                  <a:pt x="1046200" y="257822"/>
                </a:lnTo>
                <a:lnTo>
                  <a:pt x="1024750" y="295554"/>
                </a:lnTo>
                <a:lnTo>
                  <a:pt x="1001433" y="336016"/>
                </a:lnTo>
                <a:lnTo>
                  <a:pt x="976376" y="378853"/>
                </a:lnTo>
                <a:lnTo>
                  <a:pt x="949718" y="423710"/>
                </a:lnTo>
                <a:lnTo>
                  <a:pt x="921575" y="470268"/>
                </a:lnTo>
                <a:lnTo>
                  <a:pt x="892086" y="518160"/>
                </a:lnTo>
                <a:lnTo>
                  <a:pt x="861352" y="567055"/>
                </a:lnTo>
                <a:lnTo>
                  <a:pt x="829513" y="616597"/>
                </a:lnTo>
                <a:lnTo>
                  <a:pt x="796696" y="666445"/>
                </a:lnTo>
                <a:lnTo>
                  <a:pt x="763028" y="716254"/>
                </a:lnTo>
                <a:lnTo>
                  <a:pt x="728637" y="765670"/>
                </a:lnTo>
                <a:lnTo>
                  <a:pt x="693635" y="814362"/>
                </a:lnTo>
                <a:lnTo>
                  <a:pt x="658164" y="861974"/>
                </a:lnTo>
                <a:lnTo>
                  <a:pt x="622350" y="908177"/>
                </a:lnTo>
                <a:lnTo>
                  <a:pt x="586308" y="952601"/>
                </a:lnTo>
                <a:lnTo>
                  <a:pt x="550164" y="994918"/>
                </a:lnTo>
                <a:lnTo>
                  <a:pt x="514057" y="1034770"/>
                </a:lnTo>
                <a:lnTo>
                  <a:pt x="478091" y="1071829"/>
                </a:lnTo>
                <a:lnTo>
                  <a:pt x="442429" y="1105738"/>
                </a:lnTo>
                <a:lnTo>
                  <a:pt x="407162" y="1136154"/>
                </a:lnTo>
                <a:lnTo>
                  <a:pt x="372427" y="1162735"/>
                </a:lnTo>
                <a:lnTo>
                  <a:pt x="338353" y="1185125"/>
                </a:lnTo>
                <a:lnTo>
                  <a:pt x="272694" y="1215974"/>
                </a:lnTo>
                <a:lnTo>
                  <a:pt x="211175" y="1225956"/>
                </a:lnTo>
                <a:lnTo>
                  <a:pt x="182295" y="1224051"/>
                </a:lnTo>
                <a:lnTo>
                  <a:pt x="152831" y="1219746"/>
                </a:lnTo>
                <a:lnTo>
                  <a:pt x="122745" y="1213116"/>
                </a:lnTo>
                <a:lnTo>
                  <a:pt x="92011" y="1204252"/>
                </a:lnTo>
                <a:lnTo>
                  <a:pt x="60604" y="1193228"/>
                </a:lnTo>
                <a:lnTo>
                  <a:pt x="28498" y="1180134"/>
                </a:lnTo>
                <a:lnTo>
                  <a:pt x="0" y="1167041"/>
                </a:lnTo>
                <a:lnTo>
                  <a:pt x="0" y="1580718"/>
                </a:lnTo>
                <a:lnTo>
                  <a:pt x="468909" y="1580718"/>
                </a:lnTo>
                <a:lnTo>
                  <a:pt x="492036" y="1565643"/>
                </a:lnTo>
                <a:lnTo>
                  <a:pt x="525310" y="1541818"/>
                </a:lnTo>
                <a:lnTo>
                  <a:pt x="558838" y="1515656"/>
                </a:lnTo>
                <a:lnTo>
                  <a:pt x="592632" y="1487131"/>
                </a:lnTo>
                <a:lnTo>
                  <a:pt x="626706" y="1456156"/>
                </a:lnTo>
                <a:lnTo>
                  <a:pt x="633704" y="1449336"/>
                </a:lnTo>
                <a:lnTo>
                  <a:pt x="661073" y="1422679"/>
                </a:lnTo>
                <a:lnTo>
                  <a:pt x="695744" y="1386662"/>
                </a:lnTo>
                <a:lnTo>
                  <a:pt x="730745" y="1348041"/>
                </a:lnTo>
                <a:lnTo>
                  <a:pt x="766064" y="1306753"/>
                </a:lnTo>
                <a:lnTo>
                  <a:pt x="1218298" y="703745"/>
                </a:lnTo>
                <a:lnTo>
                  <a:pt x="1440383" y="305422"/>
                </a:lnTo>
                <a:lnTo>
                  <a:pt x="1513840" y="85598"/>
                </a:lnTo>
                <a:lnTo>
                  <a:pt x="1520202" y="18135"/>
                </a:lnTo>
                <a:close/>
              </a:path>
            </a:pathLst>
          </a:custGeom>
          <a:solidFill>
            <a:srgbClr val="8B52FF">
              <a:alpha val="6117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90642" y="1539049"/>
            <a:ext cx="1381124" cy="138112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998479" y="1804379"/>
            <a:ext cx="13712968" cy="751872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4130">
              <a:lnSpc>
                <a:spcPct val="100000"/>
              </a:lnSpc>
              <a:spcBef>
                <a:spcPts val="130"/>
              </a:spcBef>
            </a:pPr>
            <a:r>
              <a:rPr sz="5000" spc="-114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</a:t>
            </a:r>
            <a:r>
              <a:rPr lang="ru-RU" sz="5000" spc="-11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sz="5000" spc="-114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ессиональные</a:t>
            </a:r>
            <a:r>
              <a:rPr sz="5000" spc="7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5000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</a:t>
            </a:r>
            <a:r>
              <a:rPr lang="ru-RU" sz="50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sz="5000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ения</a:t>
            </a:r>
            <a:endParaRPr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3820"/>
              </a:spcBef>
            </a:pPr>
            <a:endParaRPr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</a:pPr>
            <a:r>
              <a:rPr lang="ru-RU" sz="5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5000" spc="-2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частие</a:t>
            </a:r>
            <a:r>
              <a:rPr sz="5000" spc="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000" spc="-3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5000" spc="20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5000" spc="-1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</a:t>
            </a:r>
            <a:r>
              <a:rPr lang="ru-RU" sz="5000" spc="-1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sz="5000" spc="-1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ессиональных</a:t>
            </a:r>
            <a:r>
              <a:rPr sz="5000" spc="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50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конкурсах</a:t>
            </a:r>
            <a:endParaRPr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1645"/>
              </a:spcBef>
            </a:pPr>
            <a:endParaRPr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755" marR="3691254">
              <a:lnSpc>
                <a:spcPct val="100499"/>
              </a:lnSpc>
            </a:pPr>
            <a:r>
              <a:rPr sz="50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</a:t>
            </a:r>
            <a:r>
              <a:rPr sz="5000" spc="1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5000" spc="-3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участия</a:t>
            </a:r>
            <a:r>
              <a:rPr sz="5000" spc="1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000" spc="-3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5000" spc="18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50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семинарах, </a:t>
            </a:r>
            <a:r>
              <a:rPr sz="5000" spc="-5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</a:t>
            </a:r>
            <a:r>
              <a:rPr lang="ru-RU" sz="5000" spc="-5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sz="5000" spc="-5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ерен</a:t>
            </a:r>
            <a:r>
              <a:rPr lang="ru-RU" sz="5000" spc="-5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sz="5000" spc="-5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иях</a:t>
            </a:r>
            <a:r>
              <a:rPr sz="5000" spc="28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5000" spc="-3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5000" spc="2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5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т.д.</a:t>
            </a:r>
            <a:endParaRPr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755" marR="6433185">
              <a:lnSpc>
                <a:spcPct val="100499"/>
              </a:lnSpc>
              <a:spcBef>
                <a:spcPts val="5080"/>
              </a:spcBef>
            </a:pPr>
            <a:r>
              <a:rPr sz="5000" spc="-7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Курсы</a:t>
            </a:r>
            <a:r>
              <a:rPr sz="5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5000" spc="-3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sz="5000" spc="-3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5000" spc="-3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ышения</a:t>
            </a:r>
            <a:r>
              <a:rPr lang="ru-RU" sz="5000" spc="-3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квалификации</a:t>
            </a:r>
            <a:endParaRPr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70353" y="3527964"/>
            <a:ext cx="1400174" cy="140017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70068" y="5563742"/>
            <a:ext cx="1333499" cy="133349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013013" y="7770970"/>
            <a:ext cx="1562099" cy="156209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749579" y="482600"/>
            <a:ext cx="10784840" cy="82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65" dirty="0"/>
              <a:t>Дополнительная</a:t>
            </a:r>
            <a:r>
              <a:rPr spc="60" dirty="0"/>
              <a:t> </a:t>
            </a:r>
            <a:r>
              <a:rPr spc="225" dirty="0"/>
              <a:t>информация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320</Words>
  <Application>Microsoft Office PowerPoint</Application>
  <PresentationFormat>Произвольный</PresentationFormat>
  <Paragraphs>39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Georgia</vt:lpstr>
      <vt:lpstr>Times New Roman</vt:lpstr>
      <vt:lpstr>Office Theme</vt:lpstr>
      <vt:lpstr>Личная карточка участника</vt:lpstr>
      <vt:lpstr>Планинг на ближайший год</vt:lpstr>
      <vt:lpstr>Динамика профессиональных достижений учителя</vt:lpstr>
      <vt:lpstr>Участие в профессиональных конкурсах</vt:lpstr>
      <vt:lpstr>Опыт на семинарах, конференциях, мастер-классах и т. д.</vt:lpstr>
      <vt:lpstr>Повышение квалификации</vt:lpstr>
      <vt:lpstr>Методическая разработка</vt:lpstr>
      <vt:lpstr>Результаты участия обучающихся в муниципальных, региональных событиях</vt:lpstr>
      <vt:lpstr>Дополнительная информация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Flyvi</dc:title>
  <dc:subject>Flyvi</dc:subject>
  <dc:creator>Flyvi</dc:creator>
  <cp:lastModifiedBy>Роман Савочкин</cp:lastModifiedBy>
  <cp:revision>4</cp:revision>
  <dcterms:created xsi:type="dcterms:W3CDTF">2025-03-28T02:40:26Z</dcterms:created>
  <dcterms:modified xsi:type="dcterms:W3CDTF">2025-03-30T06:04:32Z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2025-03-28T00:00:00Z</vt:filetime>
  </property>
  <property fmtid="{D5CDD505-2E9C-101B-9397-08002B2CF9AE}" pid="3" name="Creator">
    <vt:lpwstr>pdf-lib (https://github.com/Hopding/pdf-lib)</vt:lpwstr>
  </property>
  <property fmtid="{D5CDD505-2E9C-101B-9397-08002B2CF9AE}" pid="4" name="LastSaved">
    <vt:filetime>2025-03-28T00:00:00Z</vt:filetime>
  </property>
  <property fmtid="{D5CDD505-2E9C-101B-9397-08002B2CF9AE}" pid="5" name="Producer">
    <vt:lpwstr>pdf-lib (https://github.com/Hopding/pdf-lib)</vt:lpwstr>
  </property>
</Properties>
</file>